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1" r:id="rId3"/>
    <p:sldId id="257" r:id="rId4"/>
    <p:sldId id="258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93769E-AAA5-824B-9565-2C0D61F3B24C}" v="433" dt="2022-07-27T11:44:18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6197"/>
  </p:normalViewPr>
  <p:slideViewPr>
    <p:cSldViewPr snapToGrid="0" snapToObjects="1">
      <p:cViewPr varScale="1">
        <p:scale>
          <a:sx n="111" d="100"/>
          <a:sy n="111" d="100"/>
        </p:scale>
        <p:origin x="11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NER Elizabeth [Rossmoyne Senior High School]" userId="45570fc7-c0a4-4b7f-b0e7-682d9932c05c" providerId="ADAL" clId="{9A93769E-AAA5-824B-9565-2C0D61F3B24C}"/>
    <pc:docChg chg="undo custSel addSld delSld modSld sldOrd">
      <pc:chgData name="RAYNER Elizabeth [Rossmoyne Senior High School]" userId="45570fc7-c0a4-4b7f-b0e7-682d9932c05c" providerId="ADAL" clId="{9A93769E-AAA5-824B-9565-2C0D61F3B24C}" dt="2022-07-27T11:49:00.543" v="2383" actId="1036"/>
      <pc:docMkLst>
        <pc:docMk/>
      </pc:docMkLst>
      <pc:sldChg chg="modSp mod">
        <pc:chgData name="RAYNER Elizabeth [Rossmoyne Senior High School]" userId="45570fc7-c0a4-4b7f-b0e7-682d9932c05c" providerId="ADAL" clId="{9A93769E-AAA5-824B-9565-2C0D61F3B24C}" dt="2022-07-26T04:16:32.094" v="88" actId="20577"/>
        <pc:sldMkLst>
          <pc:docMk/>
          <pc:sldMk cId="3308165377" sldId="256"/>
        </pc:sldMkLst>
        <pc:spChg chg="mod">
          <ac:chgData name="RAYNER Elizabeth [Rossmoyne Senior High School]" userId="45570fc7-c0a4-4b7f-b0e7-682d9932c05c" providerId="ADAL" clId="{9A93769E-AAA5-824B-9565-2C0D61F3B24C}" dt="2022-07-26T04:16:32.094" v="88" actId="20577"/>
          <ac:spMkLst>
            <pc:docMk/>
            <pc:sldMk cId="3308165377" sldId="256"/>
            <ac:spMk id="3" creationId="{6F5613A1-CBD0-7C4E-8679-590FCABC14CA}"/>
          </ac:spMkLst>
        </pc:spChg>
      </pc:sldChg>
      <pc:sldChg chg="modSp mod">
        <pc:chgData name="RAYNER Elizabeth [Rossmoyne Senior High School]" userId="45570fc7-c0a4-4b7f-b0e7-682d9932c05c" providerId="ADAL" clId="{9A93769E-AAA5-824B-9565-2C0D61F3B24C}" dt="2022-07-26T04:24:11.930" v="364" actId="20577"/>
        <pc:sldMkLst>
          <pc:docMk/>
          <pc:sldMk cId="3332027970" sldId="257"/>
        </pc:sldMkLst>
        <pc:spChg chg="mod">
          <ac:chgData name="RAYNER Elizabeth [Rossmoyne Senior High School]" userId="45570fc7-c0a4-4b7f-b0e7-682d9932c05c" providerId="ADAL" clId="{9A93769E-AAA5-824B-9565-2C0D61F3B24C}" dt="2022-07-26T04:24:11.930" v="364" actId="20577"/>
          <ac:spMkLst>
            <pc:docMk/>
            <pc:sldMk cId="3332027970" sldId="257"/>
            <ac:spMk id="22" creationId="{6F1D97AF-7C14-A040-89B8-222D6B7CEEA7}"/>
          </ac:spMkLst>
        </pc:spChg>
      </pc:sldChg>
      <pc:sldChg chg="addSp delSp modSp mod">
        <pc:chgData name="RAYNER Elizabeth [Rossmoyne Senior High School]" userId="45570fc7-c0a4-4b7f-b0e7-682d9932c05c" providerId="ADAL" clId="{9A93769E-AAA5-824B-9565-2C0D61F3B24C}" dt="2022-07-26T04:31:35.170" v="617"/>
        <pc:sldMkLst>
          <pc:docMk/>
          <pc:sldMk cId="3849515713" sldId="258"/>
        </pc:sldMkLst>
        <pc:spChg chg="del">
          <ac:chgData name="RAYNER Elizabeth [Rossmoyne Senior High School]" userId="45570fc7-c0a4-4b7f-b0e7-682d9932c05c" providerId="ADAL" clId="{9A93769E-AAA5-824B-9565-2C0D61F3B24C}" dt="2022-07-26T04:19:28.346" v="234" actId="478"/>
          <ac:spMkLst>
            <pc:docMk/>
            <pc:sldMk cId="3849515713" sldId="258"/>
            <ac:spMk id="4" creationId="{54BAAB62-D232-4947-8B81-D77B84234D63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24:27.765" v="365" actId="1076"/>
          <ac:spMkLst>
            <pc:docMk/>
            <pc:sldMk cId="3849515713" sldId="258"/>
            <ac:spMk id="5" creationId="{BB4A7B92-4C3F-1346-9C05-9BF47F2DF0F1}"/>
          </ac:spMkLst>
        </pc:spChg>
        <pc:spChg chg="del">
          <ac:chgData name="RAYNER Elizabeth [Rossmoyne Senior High School]" userId="45570fc7-c0a4-4b7f-b0e7-682d9932c05c" providerId="ADAL" clId="{9A93769E-AAA5-824B-9565-2C0D61F3B24C}" dt="2022-07-26T04:19:32.795" v="236" actId="478"/>
          <ac:spMkLst>
            <pc:docMk/>
            <pc:sldMk cId="3849515713" sldId="258"/>
            <ac:spMk id="11" creationId="{268E9CBE-B419-4B45-9264-9A6C22411727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25:13.228" v="486" actId="20577"/>
          <ac:spMkLst>
            <pc:docMk/>
            <pc:sldMk cId="3849515713" sldId="258"/>
            <ac:spMk id="12" creationId="{1BE1D8C9-7BE7-AF4E-8AF1-D414CD3C8A09}"/>
          </ac:spMkLst>
        </pc:spChg>
        <pc:graphicFrameChg chg="add mod modGraphic">
          <ac:chgData name="RAYNER Elizabeth [Rossmoyne Senior High School]" userId="45570fc7-c0a4-4b7f-b0e7-682d9932c05c" providerId="ADAL" clId="{9A93769E-AAA5-824B-9565-2C0D61F3B24C}" dt="2022-07-26T04:31:35.170" v="617"/>
          <ac:graphicFrameMkLst>
            <pc:docMk/>
            <pc:sldMk cId="3849515713" sldId="258"/>
            <ac:graphicFrameMk id="2" creationId="{18E6CC98-BCA8-BD40-A43C-47F772A8BEA6}"/>
          </ac:graphicFrameMkLst>
        </pc:graphicFrameChg>
        <pc:picChg chg="del">
          <ac:chgData name="RAYNER Elizabeth [Rossmoyne Senior High School]" userId="45570fc7-c0a4-4b7f-b0e7-682d9932c05c" providerId="ADAL" clId="{9A93769E-AAA5-824B-9565-2C0D61F3B24C}" dt="2022-07-26T04:19:35.482" v="238" actId="478"/>
          <ac:picMkLst>
            <pc:docMk/>
            <pc:sldMk cId="3849515713" sldId="258"/>
            <ac:picMk id="6" creationId="{EE239C45-F5E8-1A48-9102-66647794908E}"/>
          </ac:picMkLst>
        </pc:picChg>
        <pc:picChg chg="del">
          <ac:chgData name="RAYNER Elizabeth [Rossmoyne Senior High School]" userId="45570fc7-c0a4-4b7f-b0e7-682d9932c05c" providerId="ADAL" clId="{9A93769E-AAA5-824B-9565-2C0D61F3B24C}" dt="2022-07-26T04:19:34.172" v="237" actId="478"/>
          <ac:picMkLst>
            <pc:docMk/>
            <pc:sldMk cId="3849515713" sldId="258"/>
            <ac:picMk id="9" creationId="{95CEE2DE-25A6-0C41-8818-C8B0B7AEDC4A}"/>
          </ac:picMkLst>
        </pc:picChg>
        <pc:picChg chg="del">
          <ac:chgData name="RAYNER Elizabeth [Rossmoyne Senior High School]" userId="45570fc7-c0a4-4b7f-b0e7-682d9932c05c" providerId="ADAL" clId="{9A93769E-AAA5-824B-9565-2C0D61F3B24C}" dt="2022-07-26T04:19:37.242" v="239" actId="478"/>
          <ac:picMkLst>
            <pc:docMk/>
            <pc:sldMk cId="3849515713" sldId="258"/>
            <ac:picMk id="13" creationId="{F93CF85A-9A5E-8143-9A4A-F27D6CF12FDB}"/>
          </ac:picMkLst>
        </pc:picChg>
        <pc:cxnChg chg="del">
          <ac:chgData name="RAYNER Elizabeth [Rossmoyne Senior High School]" userId="45570fc7-c0a4-4b7f-b0e7-682d9932c05c" providerId="ADAL" clId="{9A93769E-AAA5-824B-9565-2C0D61F3B24C}" dt="2022-07-26T04:19:30.416" v="235" actId="478"/>
          <ac:cxnSpMkLst>
            <pc:docMk/>
            <pc:sldMk cId="3849515713" sldId="258"/>
            <ac:cxnSpMk id="3" creationId="{C3726ECC-5496-0349-9CAE-82EB4C3E1408}"/>
          </ac:cxnSpMkLst>
        </pc:cxnChg>
        <pc:cxnChg chg="mod">
          <ac:chgData name="RAYNER Elizabeth [Rossmoyne Senior High School]" userId="45570fc7-c0a4-4b7f-b0e7-682d9932c05c" providerId="ADAL" clId="{9A93769E-AAA5-824B-9565-2C0D61F3B24C}" dt="2022-07-26T04:31:27.674" v="614" actId="1076"/>
          <ac:cxnSpMkLst>
            <pc:docMk/>
            <pc:sldMk cId="3849515713" sldId="258"/>
            <ac:cxnSpMk id="8" creationId="{7DE29BB7-9775-1148-ACDF-13E06E3521F0}"/>
          </ac:cxnSpMkLst>
        </pc:cxnChg>
      </pc:sldChg>
      <pc:sldChg chg="del">
        <pc:chgData name="RAYNER Elizabeth [Rossmoyne Senior High School]" userId="45570fc7-c0a4-4b7f-b0e7-682d9932c05c" providerId="ADAL" clId="{9A93769E-AAA5-824B-9565-2C0D61F3B24C}" dt="2022-07-26T05:05:41.275" v="2162" actId="2696"/>
        <pc:sldMkLst>
          <pc:docMk/>
          <pc:sldMk cId="3341413365" sldId="259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1.834" v="2163" actId="2696"/>
        <pc:sldMkLst>
          <pc:docMk/>
          <pc:sldMk cId="426332994" sldId="260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2.425" v="2164" actId="2696"/>
        <pc:sldMkLst>
          <pc:docMk/>
          <pc:sldMk cId="4262483768" sldId="261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3.878" v="2166" actId="2696"/>
        <pc:sldMkLst>
          <pc:docMk/>
          <pc:sldMk cId="3271943439" sldId="263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4.476" v="2167" actId="2696"/>
        <pc:sldMkLst>
          <pc:docMk/>
          <pc:sldMk cId="61390652" sldId="264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5.053" v="2168" actId="2696"/>
        <pc:sldMkLst>
          <pc:docMk/>
          <pc:sldMk cId="2395766012" sldId="265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5.599" v="2169" actId="2696"/>
        <pc:sldMkLst>
          <pc:docMk/>
          <pc:sldMk cId="112772684" sldId="266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6.173" v="2170" actId="2696"/>
        <pc:sldMkLst>
          <pc:docMk/>
          <pc:sldMk cId="759334678" sldId="267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6.728" v="2171" actId="2696"/>
        <pc:sldMkLst>
          <pc:docMk/>
          <pc:sldMk cId="1976931152" sldId="268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3.266" v="2165" actId="2696"/>
        <pc:sldMkLst>
          <pc:docMk/>
          <pc:sldMk cId="3055040151" sldId="269"/>
        </pc:sldMkLst>
      </pc:sldChg>
      <pc:sldChg chg="del">
        <pc:chgData name="RAYNER Elizabeth [Rossmoyne Senior High School]" userId="45570fc7-c0a4-4b7f-b0e7-682d9932c05c" providerId="ADAL" clId="{9A93769E-AAA5-824B-9565-2C0D61F3B24C}" dt="2022-07-26T05:05:48.489" v="2172" actId="2696"/>
        <pc:sldMkLst>
          <pc:docMk/>
          <pc:sldMk cId="1208183613" sldId="270"/>
        </pc:sldMkLst>
      </pc:sldChg>
      <pc:sldChg chg="delSp modSp mod">
        <pc:chgData name="RAYNER Elizabeth [Rossmoyne Senior High School]" userId="45570fc7-c0a4-4b7f-b0e7-682d9932c05c" providerId="ADAL" clId="{9A93769E-AAA5-824B-9565-2C0D61F3B24C}" dt="2022-07-26T05:05:57.855" v="2174" actId="1076"/>
        <pc:sldMkLst>
          <pc:docMk/>
          <pc:sldMk cId="3173881755" sldId="271"/>
        </pc:sldMkLst>
        <pc:spChg chg="mod">
          <ac:chgData name="RAYNER Elizabeth [Rossmoyne Senior High School]" userId="45570fc7-c0a4-4b7f-b0e7-682d9932c05c" providerId="ADAL" clId="{9A93769E-AAA5-824B-9565-2C0D61F3B24C}" dt="2022-07-26T04:17:00.807" v="92" actId="14100"/>
          <ac:spMkLst>
            <pc:docMk/>
            <pc:sldMk cId="3173881755" sldId="271"/>
            <ac:spMk id="4" creationId="{32534976-9B35-544E-8AC0-884F5866EE80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18:54.336" v="233" actId="20577"/>
          <ac:spMkLst>
            <pc:docMk/>
            <pc:sldMk cId="3173881755" sldId="271"/>
            <ac:spMk id="5" creationId="{4594F717-199C-7B42-A2F3-8A5055B82E76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18:08.755" v="188" actId="313"/>
          <ac:spMkLst>
            <pc:docMk/>
            <pc:sldMk cId="3173881755" sldId="271"/>
            <ac:spMk id="6" creationId="{9611388D-1104-0A4D-8694-7741687C788F}"/>
          </ac:spMkLst>
        </pc:spChg>
        <pc:spChg chg="del">
          <ac:chgData name="RAYNER Elizabeth [Rossmoyne Senior High School]" userId="45570fc7-c0a4-4b7f-b0e7-682d9932c05c" providerId="ADAL" clId="{9A93769E-AAA5-824B-9565-2C0D61F3B24C}" dt="2022-07-26T04:16:37.057" v="89" actId="478"/>
          <ac:spMkLst>
            <pc:docMk/>
            <pc:sldMk cId="3173881755" sldId="271"/>
            <ac:spMk id="9" creationId="{4671D23C-3A20-3A43-9940-F7D0B4858516}"/>
          </ac:spMkLst>
        </pc:spChg>
        <pc:grpChg chg="mod">
          <ac:chgData name="RAYNER Elizabeth [Rossmoyne Senior High School]" userId="45570fc7-c0a4-4b7f-b0e7-682d9932c05c" providerId="ADAL" clId="{9A93769E-AAA5-824B-9565-2C0D61F3B24C}" dt="2022-07-26T05:05:57.855" v="2174" actId="1076"/>
          <ac:grpSpMkLst>
            <pc:docMk/>
            <pc:sldMk cId="3173881755" sldId="271"/>
            <ac:grpSpMk id="15" creationId="{6618EC07-D71E-154F-A471-6EC5D7E9B4D8}"/>
          </ac:grpSpMkLst>
        </pc:grpChg>
      </pc:sldChg>
      <pc:sldChg chg="addSp delSp modSp add mod">
        <pc:chgData name="RAYNER Elizabeth [Rossmoyne Senior High School]" userId="45570fc7-c0a4-4b7f-b0e7-682d9932c05c" providerId="ADAL" clId="{9A93769E-AAA5-824B-9565-2C0D61F3B24C}" dt="2022-07-26T04:42:51.442" v="1099" actId="1076"/>
        <pc:sldMkLst>
          <pc:docMk/>
          <pc:sldMk cId="3409021658" sldId="272"/>
        </pc:sldMkLst>
        <pc:spChg chg="add del mod">
          <ac:chgData name="RAYNER Elizabeth [Rossmoyne Senior High School]" userId="45570fc7-c0a4-4b7f-b0e7-682d9932c05c" providerId="ADAL" clId="{9A93769E-AAA5-824B-9565-2C0D61F3B24C}" dt="2022-07-26T04:39:00.484" v="972" actId="478"/>
          <ac:spMkLst>
            <pc:docMk/>
            <pc:sldMk cId="3409021658" sldId="272"/>
            <ac:spMk id="3" creationId="{C07ACCD1-3C0A-B442-BFE6-98FDFFD18A9F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38:50.247" v="970" actId="20577"/>
          <ac:spMkLst>
            <pc:docMk/>
            <pc:sldMk cId="3409021658" sldId="272"/>
            <ac:spMk id="5" creationId="{BB4A7B92-4C3F-1346-9C05-9BF47F2DF0F1}"/>
          </ac:spMkLst>
        </pc:spChg>
        <pc:spChg chg="add mod">
          <ac:chgData name="RAYNER Elizabeth [Rossmoyne Senior High School]" userId="45570fc7-c0a4-4b7f-b0e7-682d9932c05c" providerId="ADAL" clId="{9A93769E-AAA5-824B-9565-2C0D61F3B24C}" dt="2022-07-26T04:39:24.693" v="979" actId="1076"/>
          <ac:spMkLst>
            <pc:docMk/>
            <pc:sldMk cId="3409021658" sldId="272"/>
            <ac:spMk id="9" creationId="{896CBC25-7E46-A844-9D20-F664EA465854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40:16.750" v="1018" actId="20577"/>
          <ac:spMkLst>
            <pc:docMk/>
            <pc:sldMk cId="3409021658" sldId="272"/>
            <ac:spMk id="12" creationId="{1BE1D8C9-7BE7-AF4E-8AF1-D414CD3C8A09}"/>
          </ac:spMkLst>
        </pc:spChg>
        <pc:spChg chg="add del mod">
          <ac:chgData name="RAYNER Elizabeth [Rossmoyne Senior High School]" userId="45570fc7-c0a4-4b7f-b0e7-682d9932c05c" providerId="ADAL" clId="{9A93769E-AAA5-824B-9565-2C0D61F3B24C}" dt="2022-07-26T04:39:02.109" v="973" actId="478"/>
          <ac:spMkLst>
            <pc:docMk/>
            <pc:sldMk cId="3409021658" sldId="272"/>
            <ac:spMk id="13" creationId="{59EFD9CB-FD75-E64D-AE8A-70E6C45C4A35}"/>
          </ac:spMkLst>
        </pc:spChg>
        <pc:spChg chg="add mod">
          <ac:chgData name="RAYNER Elizabeth [Rossmoyne Senior High School]" userId="45570fc7-c0a4-4b7f-b0e7-682d9932c05c" providerId="ADAL" clId="{9A93769E-AAA5-824B-9565-2C0D61F3B24C}" dt="2022-07-26T04:40:38.352" v="1096" actId="20577"/>
          <ac:spMkLst>
            <pc:docMk/>
            <pc:sldMk cId="3409021658" sldId="272"/>
            <ac:spMk id="14" creationId="{5984F64E-DC34-1B4A-8020-01FE4F0DB90D}"/>
          </ac:spMkLst>
        </pc:spChg>
        <pc:grpChg chg="mod">
          <ac:chgData name="RAYNER Elizabeth [Rossmoyne Senior High School]" userId="45570fc7-c0a4-4b7f-b0e7-682d9932c05c" providerId="ADAL" clId="{9A93769E-AAA5-824B-9565-2C0D61F3B24C}" dt="2022-07-26T04:32:55.974" v="625" actId="1076"/>
          <ac:grpSpMkLst>
            <pc:docMk/>
            <pc:sldMk cId="3409021658" sldId="272"/>
            <ac:grpSpMk id="10" creationId="{4DF5383B-CFD5-9049-A4C0-03C0EE224B50}"/>
          </ac:grpSpMkLst>
        </pc:grpChg>
        <pc:graphicFrameChg chg="del">
          <ac:chgData name="RAYNER Elizabeth [Rossmoyne Senior High School]" userId="45570fc7-c0a4-4b7f-b0e7-682d9932c05c" providerId="ADAL" clId="{9A93769E-AAA5-824B-9565-2C0D61F3B24C}" dt="2022-07-26T04:32:14.871" v="623" actId="478"/>
          <ac:graphicFrameMkLst>
            <pc:docMk/>
            <pc:sldMk cId="3409021658" sldId="272"/>
            <ac:graphicFrameMk id="2" creationId="{18E6CC98-BCA8-BD40-A43C-47F772A8BEA6}"/>
          </ac:graphicFrameMkLst>
        </pc:graphicFrameChg>
        <pc:picChg chg="add del mod">
          <ac:chgData name="RAYNER Elizabeth [Rossmoyne Senior High School]" userId="45570fc7-c0a4-4b7f-b0e7-682d9932c05c" providerId="ADAL" clId="{9A93769E-AAA5-824B-9565-2C0D61F3B24C}" dt="2022-07-26T04:38:58.949" v="971" actId="478"/>
          <ac:picMkLst>
            <pc:docMk/>
            <pc:sldMk cId="3409021658" sldId="272"/>
            <ac:picMk id="11" creationId="{2918CAC0-C192-A74E-BFE8-AAC139CBB17D}"/>
          </ac:picMkLst>
        </pc:picChg>
        <pc:picChg chg="add mod">
          <ac:chgData name="RAYNER Elizabeth [Rossmoyne Senior High School]" userId="45570fc7-c0a4-4b7f-b0e7-682d9932c05c" providerId="ADAL" clId="{9A93769E-AAA5-824B-9565-2C0D61F3B24C}" dt="2022-07-26T04:42:51.442" v="1099" actId="1076"/>
          <ac:picMkLst>
            <pc:docMk/>
            <pc:sldMk cId="3409021658" sldId="272"/>
            <ac:picMk id="15" creationId="{0172162A-EC0D-184A-B031-F7304BE38B66}"/>
          </ac:picMkLst>
        </pc:picChg>
        <pc:cxnChg chg="mod">
          <ac:chgData name="RAYNER Elizabeth [Rossmoyne Senior High School]" userId="45570fc7-c0a4-4b7f-b0e7-682d9932c05c" providerId="ADAL" clId="{9A93769E-AAA5-824B-9565-2C0D61F3B24C}" dt="2022-07-26T04:33:00.937" v="626" actId="1076"/>
          <ac:cxnSpMkLst>
            <pc:docMk/>
            <pc:sldMk cId="3409021658" sldId="272"/>
            <ac:cxnSpMk id="8" creationId="{7DE29BB7-9775-1148-ACDF-13E06E3521F0}"/>
          </ac:cxnSpMkLst>
        </pc:cxnChg>
      </pc:sldChg>
      <pc:sldChg chg="addSp delSp modSp add mod">
        <pc:chgData name="RAYNER Elizabeth [Rossmoyne Senior High School]" userId="45570fc7-c0a4-4b7f-b0e7-682d9932c05c" providerId="ADAL" clId="{9A93769E-AAA5-824B-9565-2C0D61F3B24C}" dt="2022-07-26T04:44:37.670" v="1192" actId="20577"/>
        <pc:sldMkLst>
          <pc:docMk/>
          <pc:sldMk cId="2150037588" sldId="273"/>
        </pc:sldMkLst>
        <pc:spChg chg="add del mod">
          <ac:chgData name="RAYNER Elizabeth [Rossmoyne Senior High School]" userId="45570fc7-c0a4-4b7f-b0e7-682d9932c05c" providerId="ADAL" clId="{9A93769E-AAA5-824B-9565-2C0D61F3B24C}" dt="2022-07-26T04:43:04.281" v="1101" actId="478"/>
          <ac:spMkLst>
            <pc:docMk/>
            <pc:sldMk cId="2150037588" sldId="273"/>
            <ac:spMk id="4" creationId="{F9E4D87A-445D-2F46-A077-411E72A69160}"/>
          </ac:spMkLst>
        </pc:spChg>
        <pc:spChg chg="del">
          <ac:chgData name="RAYNER Elizabeth [Rossmoyne Senior High School]" userId="45570fc7-c0a4-4b7f-b0e7-682d9932c05c" providerId="ADAL" clId="{9A93769E-AAA5-824B-9565-2C0D61F3B24C}" dt="2022-07-26T04:43:07.386" v="1102" actId="478"/>
          <ac:spMkLst>
            <pc:docMk/>
            <pc:sldMk cId="2150037588" sldId="273"/>
            <ac:spMk id="5" creationId="{BB4A7B92-4C3F-1346-9C05-9BF47F2DF0F1}"/>
          </ac:spMkLst>
        </pc:spChg>
        <pc:spChg chg="del">
          <ac:chgData name="RAYNER Elizabeth [Rossmoyne Senior High School]" userId="45570fc7-c0a4-4b7f-b0e7-682d9932c05c" providerId="ADAL" clId="{9A93769E-AAA5-824B-9565-2C0D61F3B24C}" dt="2022-07-26T04:43:01.568" v="1100" actId="478"/>
          <ac:spMkLst>
            <pc:docMk/>
            <pc:sldMk cId="2150037588" sldId="273"/>
            <ac:spMk id="9" creationId="{896CBC25-7E46-A844-9D20-F664EA465854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43:17.367" v="1106" actId="1076"/>
          <ac:spMkLst>
            <pc:docMk/>
            <pc:sldMk cId="2150037588" sldId="273"/>
            <ac:spMk id="12" creationId="{1BE1D8C9-7BE7-AF4E-8AF1-D414CD3C8A09}"/>
          </ac:spMkLst>
        </pc:spChg>
        <pc:spChg chg="add del mod">
          <ac:chgData name="RAYNER Elizabeth [Rossmoyne Senior High School]" userId="45570fc7-c0a4-4b7f-b0e7-682d9932c05c" providerId="ADAL" clId="{9A93769E-AAA5-824B-9565-2C0D61F3B24C}" dt="2022-07-26T04:43:09.226" v="1103" actId="478"/>
          <ac:spMkLst>
            <pc:docMk/>
            <pc:sldMk cId="2150037588" sldId="273"/>
            <ac:spMk id="14" creationId="{168F8685-E930-6C4E-9BFC-D064D23A0D96}"/>
          </ac:spMkLst>
        </pc:spChg>
        <pc:spChg chg="add mod">
          <ac:chgData name="RAYNER Elizabeth [Rossmoyne Senior High School]" userId="45570fc7-c0a4-4b7f-b0e7-682d9932c05c" providerId="ADAL" clId="{9A93769E-AAA5-824B-9565-2C0D61F3B24C}" dt="2022-07-26T04:44:37.670" v="1192" actId="20577"/>
          <ac:spMkLst>
            <pc:docMk/>
            <pc:sldMk cId="2150037588" sldId="273"/>
            <ac:spMk id="16" creationId="{AFBB1F42-8CBC-DB42-97BF-CE03890257F0}"/>
          </ac:spMkLst>
        </pc:spChg>
        <pc:grpChg chg="add mod">
          <ac:chgData name="RAYNER Elizabeth [Rossmoyne Senior High School]" userId="45570fc7-c0a4-4b7f-b0e7-682d9932c05c" providerId="ADAL" clId="{9A93769E-AAA5-824B-9565-2C0D61F3B24C}" dt="2022-07-26T04:43:34.480" v="1127" actId="1035"/>
          <ac:grpSpMkLst>
            <pc:docMk/>
            <pc:sldMk cId="2150037588" sldId="273"/>
            <ac:grpSpMk id="15" creationId="{DD3518CA-4DFF-B546-8DB4-39FE6C12FC31}"/>
          </ac:grpSpMkLst>
        </pc:grpChg>
        <pc:cxnChg chg="mod">
          <ac:chgData name="RAYNER Elizabeth [Rossmoyne Senior High School]" userId="45570fc7-c0a4-4b7f-b0e7-682d9932c05c" providerId="ADAL" clId="{9A93769E-AAA5-824B-9565-2C0D61F3B24C}" dt="2022-07-26T04:43:39.983" v="1128" actId="1076"/>
          <ac:cxnSpMkLst>
            <pc:docMk/>
            <pc:sldMk cId="2150037588" sldId="273"/>
            <ac:cxnSpMk id="8" creationId="{7DE29BB7-9775-1148-ACDF-13E06E3521F0}"/>
          </ac:cxnSpMkLst>
        </pc:cxnChg>
      </pc:sldChg>
      <pc:sldChg chg="addSp delSp modSp add mod">
        <pc:chgData name="RAYNER Elizabeth [Rossmoyne Senior High School]" userId="45570fc7-c0a4-4b7f-b0e7-682d9932c05c" providerId="ADAL" clId="{9A93769E-AAA5-824B-9565-2C0D61F3B24C}" dt="2022-07-27T11:40:50.719" v="2286" actId="313"/>
        <pc:sldMkLst>
          <pc:docMk/>
          <pc:sldMk cId="334816490" sldId="274"/>
        </pc:sldMkLst>
        <pc:spChg chg="mod">
          <ac:chgData name="RAYNER Elizabeth [Rossmoyne Senior High School]" userId="45570fc7-c0a4-4b7f-b0e7-682d9932c05c" providerId="ADAL" clId="{9A93769E-AAA5-824B-9565-2C0D61F3B24C}" dt="2022-07-26T04:46:08.659" v="1312" actId="20577"/>
          <ac:spMkLst>
            <pc:docMk/>
            <pc:sldMk cId="334816490" sldId="274"/>
            <ac:spMk id="12" creationId="{1BE1D8C9-7BE7-AF4E-8AF1-D414CD3C8A09}"/>
          </ac:spMkLst>
        </pc:spChg>
        <pc:spChg chg="mod">
          <ac:chgData name="RAYNER Elizabeth [Rossmoyne Senior High School]" userId="45570fc7-c0a4-4b7f-b0e7-682d9932c05c" providerId="ADAL" clId="{9A93769E-AAA5-824B-9565-2C0D61F3B24C}" dt="2022-07-27T11:40:50.719" v="2286" actId="313"/>
          <ac:spMkLst>
            <pc:docMk/>
            <pc:sldMk cId="334816490" sldId="274"/>
            <ac:spMk id="16" creationId="{AFBB1F42-8CBC-DB42-97BF-CE03890257F0}"/>
          </ac:spMkLst>
        </pc:spChg>
        <pc:grpChg chg="mod">
          <ac:chgData name="RAYNER Elizabeth [Rossmoyne Senior High School]" userId="45570fc7-c0a4-4b7f-b0e7-682d9932c05c" providerId="ADAL" clId="{9A93769E-AAA5-824B-9565-2C0D61F3B24C}" dt="2022-07-26T04:47:08.098" v="1342" actId="1076"/>
          <ac:grpSpMkLst>
            <pc:docMk/>
            <pc:sldMk cId="334816490" sldId="274"/>
            <ac:grpSpMk id="10" creationId="{4DF5383B-CFD5-9049-A4C0-03C0EE224B50}"/>
          </ac:grpSpMkLst>
        </pc:grpChg>
        <pc:grpChg chg="del">
          <ac:chgData name="RAYNER Elizabeth [Rossmoyne Senior High School]" userId="45570fc7-c0a4-4b7f-b0e7-682d9932c05c" providerId="ADAL" clId="{9A93769E-AAA5-824B-9565-2C0D61F3B24C}" dt="2022-07-26T04:45:03.490" v="1244" actId="478"/>
          <ac:grpSpMkLst>
            <pc:docMk/>
            <pc:sldMk cId="334816490" sldId="274"/>
            <ac:grpSpMk id="15" creationId="{DD3518CA-4DFF-B546-8DB4-39FE6C12FC31}"/>
          </ac:grpSpMkLst>
        </pc:grpChg>
        <pc:graphicFrameChg chg="add mod modGraphic">
          <ac:chgData name="RAYNER Elizabeth [Rossmoyne Senior High School]" userId="45570fc7-c0a4-4b7f-b0e7-682d9932c05c" providerId="ADAL" clId="{9A93769E-AAA5-824B-9565-2C0D61F3B24C}" dt="2022-07-26T04:47:03.239" v="1340" actId="1076"/>
          <ac:graphicFrameMkLst>
            <pc:docMk/>
            <pc:sldMk cId="334816490" sldId="274"/>
            <ac:graphicFrameMk id="14" creationId="{C6584A89-CBED-724F-9EE8-9436CE5F9078}"/>
          </ac:graphicFrameMkLst>
        </pc:graphicFrameChg>
        <pc:cxnChg chg="mod">
          <ac:chgData name="RAYNER Elizabeth [Rossmoyne Senior High School]" userId="45570fc7-c0a4-4b7f-b0e7-682d9932c05c" providerId="ADAL" clId="{9A93769E-AAA5-824B-9565-2C0D61F3B24C}" dt="2022-07-26T04:47:12.519" v="1343" actId="1076"/>
          <ac:cxnSpMkLst>
            <pc:docMk/>
            <pc:sldMk cId="334816490" sldId="274"/>
            <ac:cxnSpMk id="8" creationId="{7DE29BB7-9775-1148-ACDF-13E06E3521F0}"/>
          </ac:cxnSpMkLst>
        </pc:cxnChg>
      </pc:sldChg>
      <pc:sldChg chg="addSp delSp modSp add mod">
        <pc:chgData name="RAYNER Elizabeth [Rossmoyne Senior High School]" userId="45570fc7-c0a4-4b7f-b0e7-682d9932c05c" providerId="ADAL" clId="{9A93769E-AAA5-824B-9565-2C0D61F3B24C}" dt="2022-07-27T11:45:09.212" v="2353" actId="14100"/>
        <pc:sldMkLst>
          <pc:docMk/>
          <pc:sldMk cId="2235258286" sldId="275"/>
        </pc:sldMkLst>
        <pc:spChg chg="mod">
          <ac:chgData name="RAYNER Elizabeth [Rossmoyne Senior High School]" userId="45570fc7-c0a4-4b7f-b0e7-682d9932c05c" providerId="ADAL" clId="{9A93769E-AAA5-824B-9565-2C0D61F3B24C}" dt="2022-07-27T11:41:33.034" v="2290" actId="14100"/>
          <ac:spMkLst>
            <pc:docMk/>
            <pc:sldMk cId="2235258286" sldId="275"/>
            <ac:spMk id="12" creationId="{1BE1D8C9-7BE7-AF4E-8AF1-D414CD3C8A09}"/>
          </ac:spMkLst>
        </pc:spChg>
        <pc:spChg chg="mod">
          <ac:chgData name="RAYNER Elizabeth [Rossmoyne Senior High School]" userId="45570fc7-c0a4-4b7f-b0e7-682d9932c05c" providerId="ADAL" clId="{9A93769E-AAA5-824B-9565-2C0D61F3B24C}" dt="2022-07-27T11:41:38.325" v="2293" actId="20577"/>
          <ac:spMkLst>
            <pc:docMk/>
            <pc:sldMk cId="2235258286" sldId="275"/>
            <ac:spMk id="16" creationId="{AFBB1F42-8CBC-DB42-97BF-CE03890257F0}"/>
          </ac:spMkLst>
        </pc:spChg>
        <pc:graphicFrameChg chg="add mod modGraphic">
          <ac:chgData name="RAYNER Elizabeth [Rossmoyne Senior High School]" userId="45570fc7-c0a4-4b7f-b0e7-682d9932c05c" providerId="ADAL" clId="{9A93769E-AAA5-824B-9565-2C0D61F3B24C}" dt="2022-07-27T11:45:09.212" v="2353" actId="14100"/>
          <ac:graphicFrameMkLst>
            <pc:docMk/>
            <pc:sldMk cId="2235258286" sldId="275"/>
            <ac:graphicFrameMk id="2" creationId="{FD2F8FBA-6FAC-854A-A912-223DBC3A81AC}"/>
          </ac:graphicFrameMkLst>
        </pc:graphicFrameChg>
        <pc:graphicFrameChg chg="add mod modGraphic">
          <ac:chgData name="RAYNER Elizabeth [Rossmoyne Senior High School]" userId="45570fc7-c0a4-4b7f-b0e7-682d9932c05c" providerId="ADAL" clId="{9A93769E-AAA5-824B-9565-2C0D61F3B24C}" dt="2022-07-27T11:44:48.713" v="2320" actId="14734"/>
          <ac:graphicFrameMkLst>
            <pc:docMk/>
            <pc:sldMk cId="2235258286" sldId="275"/>
            <ac:graphicFrameMk id="9" creationId="{DC4210BD-95B2-F247-B2FD-9480415D9CB8}"/>
          </ac:graphicFrameMkLst>
        </pc:graphicFrameChg>
        <pc:graphicFrameChg chg="del">
          <ac:chgData name="RAYNER Elizabeth [Rossmoyne Senior High School]" userId="45570fc7-c0a4-4b7f-b0e7-682d9932c05c" providerId="ADAL" clId="{9A93769E-AAA5-824B-9565-2C0D61F3B24C}" dt="2022-07-26T04:49:44.425" v="1452" actId="478"/>
          <ac:graphicFrameMkLst>
            <pc:docMk/>
            <pc:sldMk cId="2235258286" sldId="275"/>
            <ac:graphicFrameMk id="14" creationId="{C6584A89-CBED-724F-9EE8-9436CE5F9078}"/>
          </ac:graphicFrameMkLst>
        </pc:graphicFrameChg>
        <pc:cxnChg chg="mod">
          <ac:chgData name="RAYNER Elizabeth [Rossmoyne Senior High School]" userId="45570fc7-c0a4-4b7f-b0e7-682d9932c05c" providerId="ADAL" clId="{9A93769E-AAA5-824B-9565-2C0D61F3B24C}" dt="2022-07-27T11:44:56.422" v="2330" actId="1035"/>
          <ac:cxnSpMkLst>
            <pc:docMk/>
            <pc:sldMk cId="2235258286" sldId="275"/>
            <ac:cxnSpMk id="8" creationId="{7DE29BB7-9775-1148-ACDF-13E06E3521F0}"/>
          </ac:cxnSpMkLst>
        </pc:cxnChg>
      </pc:sldChg>
      <pc:sldChg chg="addSp delSp modSp add mod">
        <pc:chgData name="RAYNER Elizabeth [Rossmoyne Senior High School]" userId="45570fc7-c0a4-4b7f-b0e7-682d9932c05c" providerId="ADAL" clId="{9A93769E-AAA5-824B-9565-2C0D61F3B24C}" dt="2022-07-27T11:43:17.651" v="2300" actId="20577"/>
        <pc:sldMkLst>
          <pc:docMk/>
          <pc:sldMk cId="3518602214" sldId="276"/>
        </pc:sldMkLst>
        <pc:spChg chg="mod">
          <ac:chgData name="RAYNER Elizabeth [Rossmoyne Senior High School]" userId="45570fc7-c0a4-4b7f-b0e7-682d9932c05c" providerId="ADAL" clId="{9A93769E-AAA5-824B-9565-2C0D61F3B24C}" dt="2022-07-27T11:43:17.651" v="2300" actId="20577"/>
          <ac:spMkLst>
            <pc:docMk/>
            <pc:sldMk cId="3518602214" sldId="276"/>
            <ac:spMk id="12" creationId="{1BE1D8C9-7BE7-AF4E-8AF1-D414CD3C8A09}"/>
          </ac:spMkLst>
        </pc:spChg>
        <pc:spChg chg="del">
          <ac:chgData name="RAYNER Elizabeth [Rossmoyne Senior High School]" userId="45570fc7-c0a4-4b7f-b0e7-682d9932c05c" providerId="ADAL" clId="{9A93769E-AAA5-824B-9565-2C0D61F3B24C}" dt="2022-07-26T04:55:10.831" v="1650" actId="478"/>
          <ac:spMkLst>
            <pc:docMk/>
            <pc:sldMk cId="3518602214" sldId="276"/>
            <ac:spMk id="16" creationId="{AFBB1F42-8CBC-DB42-97BF-CE03890257F0}"/>
          </ac:spMkLst>
        </pc:spChg>
        <pc:grpChg chg="del">
          <ac:chgData name="RAYNER Elizabeth [Rossmoyne Senior High School]" userId="45570fc7-c0a4-4b7f-b0e7-682d9932c05c" providerId="ADAL" clId="{9A93769E-AAA5-824B-9565-2C0D61F3B24C}" dt="2022-07-26T04:55:07.571" v="1649" actId="478"/>
          <ac:grpSpMkLst>
            <pc:docMk/>
            <pc:sldMk cId="3518602214" sldId="276"/>
            <ac:grpSpMk id="10" creationId="{4DF5383B-CFD5-9049-A4C0-03C0EE224B50}"/>
          </ac:grpSpMkLst>
        </pc:grpChg>
        <pc:graphicFrameChg chg="del modGraphic">
          <ac:chgData name="RAYNER Elizabeth [Rossmoyne Senior High School]" userId="45570fc7-c0a4-4b7f-b0e7-682d9932c05c" providerId="ADAL" clId="{9A93769E-AAA5-824B-9565-2C0D61F3B24C}" dt="2022-07-26T04:56:16.375" v="1788" actId="478"/>
          <ac:graphicFrameMkLst>
            <pc:docMk/>
            <pc:sldMk cId="3518602214" sldId="276"/>
            <ac:graphicFrameMk id="2" creationId="{FD2F8FBA-6FAC-854A-A912-223DBC3A81AC}"/>
          </ac:graphicFrameMkLst>
        </pc:graphicFrameChg>
        <pc:graphicFrameChg chg="del mod">
          <ac:chgData name="RAYNER Elizabeth [Rossmoyne Senior High School]" userId="45570fc7-c0a4-4b7f-b0e7-682d9932c05c" providerId="ADAL" clId="{9A93769E-AAA5-824B-9565-2C0D61F3B24C}" dt="2022-07-26T04:55:03.346" v="1648" actId="478"/>
          <ac:graphicFrameMkLst>
            <pc:docMk/>
            <pc:sldMk cId="3518602214" sldId="276"/>
            <ac:graphicFrameMk id="9" creationId="{DC4210BD-95B2-F247-B2FD-9480415D9CB8}"/>
          </ac:graphicFrameMkLst>
        </pc:graphicFrameChg>
        <pc:graphicFrameChg chg="add mod modGraphic">
          <ac:chgData name="RAYNER Elizabeth [Rossmoyne Senior High School]" userId="45570fc7-c0a4-4b7f-b0e7-682d9932c05c" providerId="ADAL" clId="{9A93769E-AAA5-824B-9565-2C0D61F3B24C}" dt="2022-07-26T04:57:35.536" v="1870" actId="5793"/>
          <ac:graphicFrameMkLst>
            <pc:docMk/>
            <pc:sldMk cId="3518602214" sldId="276"/>
            <ac:graphicFrameMk id="11" creationId="{DF44BE30-699F-D341-A789-72846DD29F13}"/>
          </ac:graphicFrameMkLst>
        </pc:graphicFrameChg>
        <pc:cxnChg chg="del topLvl">
          <ac:chgData name="RAYNER Elizabeth [Rossmoyne Senior High School]" userId="45570fc7-c0a4-4b7f-b0e7-682d9932c05c" providerId="ADAL" clId="{9A93769E-AAA5-824B-9565-2C0D61F3B24C}" dt="2022-07-26T04:56:51.963" v="1796" actId="478"/>
          <ac:cxnSpMkLst>
            <pc:docMk/>
            <pc:sldMk cId="3518602214" sldId="276"/>
            <ac:cxnSpMk id="7" creationId="{9921B54B-AB42-5B43-BADE-791B720AEB17}"/>
          </ac:cxnSpMkLst>
        </pc:cxnChg>
        <pc:cxnChg chg="del topLvl">
          <ac:chgData name="RAYNER Elizabeth [Rossmoyne Senior High School]" userId="45570fc7-c0a4-4b7f-b0e7-682d9932c05c" providerId="ADAL" clId="{9A93769E-AAA5-824B-9565-2C0D61F3B24C}" dt="2022-07-26T04:55:07.571" v="1649" actId="478"/>
          <ac:cxnSpMkLst>
            <pc:docMk/>
            <pc:sldMk cId="3518602214" sldId="276"/>
            <ac:cxnSpMk id="8" creationId="{7DE29BB7-9775-1148-ACDF-13E06E3521F0}"/>
          </ac:cxnSpMkLst>
        </pc:cxnChg>
      </pc:sldChg>
      <pc:sldChg chg="addSp delSp modSp add mod ord">
        <pc:chgData name="RAYNER Elizabeth [Rossmoyne Senior High School]" userId="45570fc7-c0a4-4b7f-b0e7-682d9932c05c" providerId="ADAL" clId="{9A93769E-AAA5-824B-9565-2C0D61F3B24C}" dt="2022-07-26T05:05:38.521" v="2161" actId="20578"/>
        <pc:sldMkLst>
          <pc:docMk/>
          <pc:sldMk cId="4250577992" sldId="277"/>
        </pc:sldMkLst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5" creationId="{D4B5D103-267D-F942-A6D3-C986567446C3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6" creationId="{796227E1-6DF6-1748-B1F4-274B4C945381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7" creationId="{D7991EFA-F6F4-E844-87B4-6AEA4A21106B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8" creationId="{B7D403EB-0D94-7C43-AF22-D2E2CBF0B6AA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9" creationId="{D7BB3CD3-D132-4448-9853-9CA1B55E15BF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0" creationId="{58DFCBEF-E985-8644-A304-662DD7F9B356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9:08.184" v="1906" actId="1076"/>
          <ac:spMkLst>
            <pc:docMk/>
            <pc:sldMk cId="4250577992" sldId="277"/>
            <ac:spMk id="12" creationId="{1BE1D8C9-7BE7-AF4E-8AF1-D414CD3C8A09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3" creationId="{4AF11407-CA76-5F49-9C8A-23FD386B0E1D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4" creationId="{6F7EAEBF-680B-ED49-A84E-9F5767D76FFD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5" creationId="{40A4D31D-6984-6E47-86F8-145694322701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6" creationId="{8AE18BDA-66D3-4642-9CE6-EC46A1259A6E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7" creationId="{55036EAF-B5DC-EC46-AAAE-912363635A80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8" creationId="{AED242D5-1913-9042-8A34-9B7762D33A2B}"/>
          </ac:spMkLst>
        </pc:spChg>
        <pc:spChg chg="mod">
          <ac:chgData name="RAYNER Elizabeth [Rossmoyne Senior High School]" userId="45570fc7-c0a4-4b7f-b0e7-682d9932c05c" providerId="ADAL" clId="{9A93769E-AAA5-824B-9565-2C0D61F3B24C}" dt="2022-07-26T04:58:34.855" v="1875"/>
          <ac:spMkLst>
            <pc:docMk/>
            <pc:sldMk cId="4250577992" sldId="277"/>
            <ac:spMk id="19" creationId="{D492B2B5-892D-FE44-928A-D9FEAA33BFF1}"/>
          </ac:spMkLst>
        </pc:spChg>
        <pc:grpChg chg="add mod">
          <ac:chgData name="RAYNER Elizabeth [Rossmoyne Senior High School]" userId="45570fc7-c0a4-4b7f-b0e7-682d9932c05c" providerId="ADAL" clId="{9A93769E-AAA5-824B-9565-2C0D61F3B24C}" dt="2022-07-26T04:59:13.001" v="1907" actId="14100"/>
          <ac:grpSpMkLst>
            <pc:docMk/>
            <pc:sldMk cId="4250577992" sldId="277"/>
            <ac:grpSpMk id="4" creationId="{93FB7B48-C5B2-4C44-97D3-9BD950F82136}"/>
          </ac:grpSpMkLst>
        </pc:grpChg>
        <pc:graphicFrameChg chg="del">
          <ac:chgData name="RAYNER Elizabeth [Rossmoyne Senior High School]" userId="45570fc7-c0a4-4b7f-b0e7-682d9932c05c" providerId="ADAL" clId="{9A93769E-AAA5-824B-9565-2C0D61F3B24C}" dt="2022-07-26T04:58:13.539" v="1872" actId="478"/>
          <ac:graphicFrameMkLst>
            <pc:docMk/>
            <pc:sldMk cId="4250577992" sldId="277"/>
            <ac:graphicFrameMk id="11" creationId="{DF44BE30-699F-D341-A789-72846DD29F13}"/>
          </ac:graphicFrameMkLst>
        </pc:graphicFrameChg>
      </pc:sldChg>
      <pc:sldChg chg="addSp delSp modSp add mod">
        <pc:chgData name="RAYNER Elizabeth [Rossmoyne Senior High School]" userId="45570fc7-c0a4-4b7f-b0e7-682d9932c05c" providerId="ADAL" clId="{9A93769E-AAA5-824B-9565-2C0D61F3B24C}" dt="2022-07-27T11:49:00.543" v="2383" actId="1036"/>
        <pc:sldMkLst>
          <pc:docMk/>
          <pc:sldMk cId="1800438298" sldId="278"/>
        </pc:sldMkLst>
        <pc:spChg chg="add mod">
          <ac:chgData name="RAYNER Elizabeth [Rossmoyne Senior High School]" userId="45570fc7-c0a4-4b7f-b0e7-682d9932c05c" providerId="ADAL" clId="{9A93769E-AAA5-824B-9565-2C0D61F3B24C}" dt="2022-07-26T05:09:13.627" v="2244" actId="14100"/>
          <ac:spMkLst>
            <pc:docMk/>
            <pc:sldMk cId="1800438298" sldId="278"/>
            <ac:spMk id="20" creationId="{A2B90134-67C6-FD4F-92FF-AA86AFA1DEE8}"/>
          </ac:spMkLst>
        </pc:spChg>
        <pc:spChg chg="add mod">
          <ac:chgData name="RAYNER Elizabeth [Rossmoyne Senior High School]" userId="45570fc7-c0a4-4b7f-b0e7-682d9932c05c" providerId="ADAL" clId="{9A93769E-AAA5-824B-9565-2C0D61F3B24C}" dt="2022-07-26T05:09:01.504" v="2241" actId="1076"/>
          <ac:spMkLst>
            <pc:docMk/>
            <pc:sldMk cId="1800438298" sldId="278"/>
            <ac:spMk id="21" creationId="{4156B5A6-93BB-0744-8563-FCABA2260272}"/>
          </ac:spMkLst>
        </pc:spChg>
        <pc:spChg chg="add mod">
          <ac:chgData name="RAYNER Elizabeth [Rossmoyne Senior High School]" userId="45570fc7-c0a4-4b7f-b0e7-682d9932c05c" providerId="ADAL" clId="{9A93769E-AAA5-824B-9565-2C0D61F3B24C}" dt="2022-07-26T05:09:05.690" v="2242" actId="1076"/>
          <ac:spMkLst>
            <pc:docMk/>
            <pc:sldMk cId="1800438298" sldId="278"/>
            <ac:spMk id="22" creationId="{494DBA0F-6434-1342-AB99-B3B6D1377AE8}"/>
          </ac:spMkLst>
        </pc:spChg>
        <pc:spChg chg="add mod">
          <ac:chgData name="RAYNER Elizabeth [Rossmoyne Senior High School]" userId="45570fc7-c0a4-4b7f-b0e7-682d9932c05c" providerId="ADAL" clId="{9A93769E-AAA5-824B-9565-2C0D61F3B24C}" dt="2022-07-26T05:09:09.261" v="2243" actId="1076"/>
          <ac:spMkLst>
            <pc:docMk/>
            <pc:sldMk cId="1800438298" sldId="278"/>
            <ac:spMk id="23" creationId="{6521612A-BD90-DF4F-A6AC-B2800B22C420}"/>
          </ac:spMkLst>
        </pc:spChg>
        <pc:grpChg chg="del">
          <ac:chgData name="RAYNER Elizabeth [Rossmoyne Senior High School]" userId="45570fc7-c0a4-4b7f-b0e7-682d9932c05c" providerId="ADAL" clId="{9A93769E-AAA5-824B-9565-2C0D61F3B24C}" dt="2022-07-26T04:59:59.569" v="1909" actId="478"/>
          <ac:grpSpMkLst>
            <pc:docMk/>
            <pc:sldMk cId="1800438298" sldId="278"/>
            <ac:grpSpMk id="4" creationId="{93FB7B48-C5B2-4C44-97D3-9BD950F82136}"/>
          </ac:grpSpMkLst>
        </pc:grpChg>
        <pc:graphicFrameChg chg="add mod modGraphic">
          <ac:chgData name="RAYNER Elizabeth [Rossmoyne Senior High School]" userId="45570fc7-c0a4-4b7f-b0e7-682d9932c05c" providerId="ADAL" clId="{9A93769E-AAA5-824B-9565-2C0D61F3B24C}" dt="2022-07-27T11:49:00.543" v="2383" actId="1036"/>
          <ac:graphicFrameMkLst>
            <pc:docMk/>
            <pc:sldMk cId="1800438298" sldId="278"/>
            <ac:graphicFrameMk id="2" creationId="{210E2BD1-5AE4-BB4F-93EF-F42AF68B3055}"/>
          </ac:graphicFrameMkLst>
        </pc:graphicFrameChg>
      </pc:sldChg>
      <pc:sldChg chg="add del">
        <pc:chgData name="RAYNER Elizabeth [Rossmoyne Senior High School]" userId="45570fc7-c0a4-4b7f-b0e7-682d9932c05c" providerId="ADAL" clId="{9A93769E-AAA5-824B-9565-2C0D61F3B24C}" dt="2022-07-26T04:58:18.801" v="1874" actId="2696"/>
        <pc:sldMkLst>
          <pc:docMk/>
          <pc:sldMk cId="2850641626" sldId="27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081543-B9CF-9C4F-B1CC-9A65B2BE88B2}" type="doc">
      <dgm:prSet loTypeId="urn:microsoft.com/office/officeart/2008/layout/RadialCluster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FD13598-DFEA-D342-92E7-06EE8793CDB8}">
      <dgm:prSet phldrT="[Text]" custT="1"/>
      <dgm:spPr/>
      <dgm:t>
        <a:bodyPr/>
        <a:lstStyle/>
        <a:p>
          <a:r>
            <a:rPr lang="en-GB" sz="1200" dirty="0"/>
            <a:t>homeostasis</a:t>
          </a:r>
        </a:p>
      </dgm:t>
    </dgm:pt>
    <dgm:pt modelId="{4D060454-6FB0-404E-9E3C-7DD44AF9C3A8}" type="parTrans" cxnId="{B073AE4F-489C-664B-89C0-47ADC959A102}">
      <dgm:prSet/>
      <dgm:spPr/>
      <dgm:t>
        <a:bodyPr/>
        <a:lstStyle/>
        <a:p>
          <a:endParaRPr lang="en-GB" sz="1200"/>
        </a:p>
      </dgm:t>
    </dgm:pt>
    <dgm:pt modelId="{583776DC-5E73-AE46-A6D7-CB1E0AE08CD7}" type="sibTrans" cxnId="{B073AE4F-489C-664B-89C0-47ADC959A102}">
      <dgm:prSet/>
      <dgm:spPr/>
      <dgm:t>
        <a:bodyPr/>
        <a:lstStyle/>
        <a:p>
          <a:endParaRPr lang="en-GB" sz="1200"/>
        </a:p>
      </dgm:t>
    </dgm:pt>
    <dgm:pt modelId="{D447B151-91F1-6A43-8F1F-734B5D07395E}">
      <dgm:prSet phldrT="[Text]" custT="1"/>
      <dgm:spPr/>
      <dgm:t>
        <a:bodyPr/>
        <a:lstStyle/>
        <a:p>
          <a:r>
            <a:rPr lang="en-GB" sz="1200" dirty="0"/>
            <a:t>maintain balance </a:t>
          </a:r>
        </a:p>
        <a:p>
          <a:r>
            <a:rPr lang="en-GB" sz="1200" dirty="0"/>
            <a:t>keep within tolerance limit</a:t>
          </a:r>
        </a:p>
      </dgm:t>
    </dgm:pt>
    <dgm:pt modelId="{13713115-D5A5-B44F-917B-3D5EA3C77056}" type="parTrans" cxnId="{FA8572BD-C06E-1842-AA6D-76AE256A5052}">
      <dgm:prSet/>
      <dgm:spPr/>
      <dgm:t>
        <a:bodyPr/>
        <a:lstStyle/>
        <a:p>
          <a:endParaRPr lang="en-GB" sz="1200"/>
        </a:p>
      </dgm:t>
    </dgm:pt>
    <dgm:pt modelId="{5595C20E-1038-3549-8235-413FE8D9E216}" type="sibTrans" cxnId="{FA8572BD-C06E-1842-AA6D-76AE256A5052}">
      <dgm:prSet/>
      <dgm:spPr/>
      <dgm:t>
        <a:bodyPr/>
        <a:lstStyle/>
        <a:p>
          <a:endParaRPr lang="en-GB" sz="1200"/>
        </a:p>
      </dgm:t>
    </dgm:pt>
    <dgm:pt modelId="{99D080CD-9BA5-9E4E-8232-B139C23C04C8}">
      <dgm:prSet phldrT="[Text]" custT="1"/>
      <dgm:spPr/>
      <dgm:t>
        <a:bodyPr/>
        <a:lstStyle/>
        <a:p>
          <a:r>
            <a:rPr lang="en-GB" sz="1200" dirty="0"/>
            <a:t>stimulus response model</a:t>
          </a:r>
        </a:p>
      </dgm:t>
    </dgm:pt>
    <dgm:pt modelId="{C81988B7-ED45-CE42-8A05-86C719699B1A}" type="parTrans" cxnId="{4CFA0E4C-AC24-BE49-804A-D1BD35E168CF}">
      <dgm:prSet/>
      <dgm:spPr/>
      <dgm:t>
        <a:bodyPr/>
        <a:lstStyle/>
        <a:p>
          <a:endParaRPr lang="en-GB" sz="1200"/>
        </a:p>
      </dgm:t>
    </dgm:pt>
    <dgm:pt modelId="{E5016A5F-A5A0-9946-AD21-113ED492CBC7}" type="sibTrans" cxnId="{4CFA0E4C-AC24-BE49-804A-D1BD35E168CF}">
      <dgm:prSet/>
      <dgm:spPr/>
      <dgm:t>
        <a:bodyPr/>
        <a:lstStyle/>
        <a:p>
          <a:endParaRPr lang="en-GB" sz="1200"/>
        </a:p>
      </dgm:t>
    </dgm:pt>
    <dgm:pt modelId="{F8E95627-7115-DF41-B44B-67CFDDC4E651}">
      <dgm:prSet phldrT="[Text]" custT="1"/>
      <dgm:spPr/>
      <dgm:t>
        <a:bodyPr/>
        <a:lstStyle/>
        <a:p>
          <a:r>
            <a:rPr lang="en-GB" sz="1200" dirty="0"/>
            <a:t>temp</a:t>
          </a:r>
        </a:p>
      </dgm:t>
    </dgm:pt>
    <dgm:pt modelId="{0A5D2DB5-694F-7247-A315-C4EFF56B9166}" type="parTrans" cxnId="{55F505F3-C816-674B-B19E-5DC5991A7E52}">
      <dgm:prSet/>
      <dgm:spPr/>
      <dgm:t>
        <a:bodyPr/>
        <a:lstStyle/>
        <a:p>
          <a:endParaRPr lang="en-GB" sz="1200"/>
        </a:p>
      </dgm:t>
    </dgm:pt>
    <dgm:pt modelId="{82BF9AA6-096F-824F-824A-B38DFFACB17F}" type="sibTrans" cxnId="{55F505F3-C816-674B-B19E-5DC5991A7E52}">
      <dgm:prSet/>
      <dgm:spPr/>
      <dgm:t>
        <a:bodyPr/>
        <a:lstStyle/>
        <a:p>
          <a:endParaRPr lang="en-GB" sz="1200"/>
        </a:p>
      </dgm:t>
    </dgm:pt>
    <dgm:pt modelId="{C32B9617-530C-934E-8820-7D584813B82E}">
      <dgm:prSet phldrT="[Text]" custT="1"/>
      <dgm:spPr/>
      <dgm:t>
        <a:bodyPr/>
        <a:lstStyle/>
        <a:p>
          <a:r>
            <a:rPr lang="en-GB" sz="1200" dirty="0"/>
            <a:t>water</a:t>
          </a:r>
        </a:p>
      </dgm:t>
    </dgm:pt>
    <dgm:pt modelId="{B4D43DBB-A5FF-244A-B4FB-5BCF8303E50C}" type="parTrans" cxnId="{991CCF74-7105-C94D-87EF-2D051CDB76AC}">
      <dgm:prSet/>
      <dgm:spPr/>
      <dgm:t>
        <a:bodyPr/>
        <a:lstStyle/>
        <a:p>
          <a:endParaRPr lang="en-GB" sz="1200"/>
        </a:p>
      </dgm:t>
    </dgm:pt>
    <dgm:pt modelId="{DB505B1A-B021-B142-95E0-D57E17D21118}" type="sibTrans" cxnId="{991CCF74-7105-C94D-87EF-2D051CDB76AC}">
      <dgm:prSet/>
      <dgm:spPr/>
      <dgm:t>
        <a:bodyPr/>
        <a:lstStyle/>
        <a:p>
          <a:endParaRPr lang="en-GB" sz="1200"/>
        </a:p>
      </dgm:t>
    </dgm:pt>
    <dgm:pt modelId="{6371F29B-697C-F949-8E0B-3927C4333B97}">
      <dgm:prSet phldrT="[Text]" custT="1"/>
      <dgm:spPr/>
      <dgm:t>
        <a:bodyPr/>
        <a:lstStyle/>
        <a:p>
          <a:r>
            <a:rPr lang="en-GB" sz="1200" dirty="0"/>
            <a:t>positive feedback</a:t>
          </a:r>
        </a:p>
      </dgm:t>
    </dgm:pt>
    <dgm:pt modelId="{13CE2ADC-70CD-9A43-842C-A4D076E35DDF}" type="parTrans" cxnId="{3DDCA318-FF46-FC42-A5DC-0A4102A36D84}">
      <dgm:prSet/>
      <dgm:spPr/>
      <dgm:t>
        <a:bodyPr/>
        <a:lstStyle/>
        <a:p>
          <a:endParaRPr lang="en-GB" sz="1200"/>
        </a:p>
      </dgm:t>
    </dgm:pt>
    <dgm:pt modelId="{BAE6D251-7DAF-8348-B9B1-70B7240E8A82}" type="sibTrans" cxnId="{3DDCA318-FF46-FC42-A5DC-0A4102A36D84}">
      <dgm:prSet/>
      <dgm:spPr/>
      <dgm:t>
        <a:bodyPr/>
        <a:lstStyle/>
        <a:p>
          <a:endParaRPr lang="en-GB" sz="1200"/>
        </a:p>
      </dgm:t>
    </dgm:pt>
    <dgm:pt modelId="{7084BA75-A942-B149-B8DE-D9297F85DF8C}">
      <dgm:prSet phldrT="[Text]" custT="1"/>
      <dgm:spPr/>
      <dgm:t>
        <a:bodyPr/>
        <a:lstStyle/>
        <a:p>
          <a:r>
            <a:rPr lang="en-GB" sz="1200" dirty="0"/>
            <a:t>negative feedback</a:t>
          </a:r>
        </a:p>
      </dgm:t>
    </dgm:pt>
    <dgm:pt modelId="{6BA1D15C-F086-094F-9C3B-D9BFEDD8DB50}" type="parTrans" cxnId="{FB2240F3-0B84-B14F-AD95-E47C979FA4E7}">
      <dgm:prSet/>
      <dgm:spPr/>
      <dgm:t>
        <a:bodyPr/>
        <a:lstStyle/>
        <a:p>
          <a:endParaRPr lang="en-GB" sz="1200"/>
        </a:p>
      </dgm:t>
    </dgm:pt>
    <dgm:pt modelId="{A94F302E-33A8-5E43-8208-772B5DA2FA20}" type="sibTrans" cxnId="{FB2240F3-0B84-B14F-AD95-E47C979FA4E7}">
      <dgm:prSet/>
      <dgm:spPr/>
      <dgm:t>
        <a:bodyPr/>
        <a:lstStyle/>
        <a:p>
          <a:endParaRPr lang="en-GB" sz="1200"/>
        </a:p>
      </dgm:t>
    </dgm:pt>
    <dgm:pt modelId="{3A483CEB-4BE5-C342-8E32-0764F42E23B2}">
      <dgm:prSet phldrT="[Text]" custT="1"/>
      <dgm:spPr/>
      <dgm:t>
        <a:bodyPr/>
        <a:lstStyle/>
        <a:p>
          <a:r>
            <a:rPr lang="en-GB" sz="1200" dirty="0"/>
            <a:t>salts</a:t>
          </a:r>
        </a:p>
      </dgm:t>
    </dgm:pt>
    <dgm:pt modelId="{BC740BC3-0A4D-6E43-89F2-D47E1B0195D9}" type="sibTrans" cxnId="{46058EDB-4C7C-1D41-8A02-93FAFFB075F2}">
      <dgm:prSet/>
      <dgm:spPr/>
      <dgm:t>
        <a:bodyPr/>
        <a:lstStyle/>
        <a:p>
          <a:endParaRPr lang="en-GB" sz="1200"/>
        </a:p>
      </dgm:t>
    </dgm:pt>
    <dgm:pt modelId="{0013CEBE-0AA5-C747-BF18-BCDF68AD25EE}" type="parTrans" cxnId="{46058EDB-4C7C-1D41-8A02-93FAFFB075F2}">
      <dgm:prSet/>
      <dgm:spPr/>
      <dgm:t>
        <a:bodyPr/>
        <a:lstStyle/>
        <a:p>
          <a:endParaRPr lang="en-GB" sz="1200"/>
        </a:p>
      </dgm:t>
    </dgm:pt>
    <dgm:pt modelId="{A9CF687B-61C3-984D-A3F8-ADE83D65F3FA}">
      <dgm:prSet phldrT="[Text]" custT="1"/>
      <dgm:spPr/>
      <dgm:t>
        <a:bodyPr/>
        <a:lstStyle/>
        <a:p>
          <a:r>
            <a:rPr lang="en-GB" sz="1200" dirty="0"/>
            <a:t>Metabolic waste</a:t>
          </a:r>
        </a:p>
      </dgm:t>
    </dgm:pt>
    <dgm:pt modelId="{FC8FD996-FE2A-9B4D-B777-630844AF51E5}" type="parTrans" cxnId="{B7D445A1-33EF-CB46-9D1F-796373A5B5D5}">
      <dgm:prSet/>
      <dgm:spPr/>
      <dgm:t>
        <a:bodyPr/>
        <a:lstStyle/>
        <a:p>
          <a:endParaRPr lang="en-GB" sz="1200"/>
        </a:p>
      </dgm:t>
    </dgm:pt>
    <dgm:pt modelId="{83169A72-070B-F649-95B9-92052858269F}" type="sibTrans" cxnId="{B7D445A1-33EF-CB46-9D1F-796373A5B5D5}">
      <dgm:prSet/>
      <dgm:spPr/>
      <dgm:t>
        <a:bodyPr/>
        <a:lstStyle/>
        <a:p>
          <a:endParaRPr lang="en-GB" sz="1200"/>
        </a:p>
      </dgm:t>
    </dgm:pt>
    <dgm:pt modelId="{410D4990-049E-A54D-9746-199BA13E2D10}">
      <dgm:prSet phldrT="[Text]" custT="1"/>
      <dgm:spPr/>
      <dgm:t>
        <a:bodyPr/>
        <a:lstStyle/>
        <a:p>
          <a:r>
            <a:rPr lang="en-GB" sz="1200" dirty="0"/>
            <a:t>gases</a:t>
          </a:r>
        </a:p>
      </dgm:t>
    </dgm:pt>
    <dgm:pt modelId="{8C772CFA-0ED2-AA42-AD43-42C75C7C2615}" type="parTrans" cxnId="{AED403A6-CFA0-B642-9039-4E9DE04DBC6C}">
      <dgm:prSet/>
      <dgm:spPr/>
      <dgm:t>
        <a:bodyPr/>
        <a:lstStyle/>
        <a:p>
          <a:endParaRPr lang="en-GB" sz="1200"/>
        </a:p>
      </dgm:t>
    </dgm:pt>
    <dgm:pt modelId="{17BD8347-46B3-8F40-9041-F891B4A3FD47}" type="sibTrans" cxnId="{AED403A6-CFA0-B642-9039-4E9DE04DBC6C}">
      <dgm:prSet/>
      <dgm:spPr/>
      <dgm:t>
        <a:bodyPr/>
        <a:lstStyle/>
        <a:p>
          <a:endParaRPr lang="en-GB" sz="1200"/>
        </a:p>
      </dgm:t>
    </dgm:pt>
    <dgm:pt modelId="{73BC30C2-B89D-5147-BB38-B68C623E0EB6}">
      <dgm:prSet phldrT="[Text]" custT="1"/>
      <dgm:spPr/>
      <dgm:t>
        <a:bodyPr/>
        <a:lstStyle/>
        <a:p>
          <a:r>
            <a:rPr lang="en-GB" sz="1200" dirty="0"/>
            <a:t>Nitrogenous waste</a:t>
          </a:r>
        </a:p>
      </dgm:t>
    </dgm:pt>
    <dgm:pt modelId="{CCCDED48-05D5-F24C-B8EF-5332F1A9CF57}" type="parTrans" cxnId="{FF33F84E-42E3-0D48-9AAC-61E1F8DA3059}">
      <dgm:prSet/>
      <dgm:spPr/>
      <dgm:t>
        <a:bodyPr/>
        <a:lstStyle/>
        <a:p>
          <a:endParaRPr lang="en-GB" sz="1200"/>
        </a:p>
      </dgm:t>
    </dgm:pt>
    <dgm:pt modelId="{902C763E-192C-D34B-B4E5-AFC729B2336F}" type="sibTrans" cxnId="{FF33F84E-42E3-0D48-9AAC-61E1F8DA3059}">
      <dgm:prSet/>
      <dgm:spPr/>
      <dgm:t>
        <a:bodyPr/>
        <a:lstStyle/>
        <a:p>
          <a:endParaRPr lang="en-GB" sz="1200"/>
        </a:p>
      </dgm:t>
    </dgm:pt>
    <dgm:pt modelId="{A306E853-9F5E-5141-A726-AC3BA169F5EB}" type="pres">
      <dgm:prSet presAssocID="{48081543-B9CF-9C4F-B1CC-9A65B2BE88B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629EF5B-8815-554B-964C-070EB04BC413}" type="pres">
      <dgm:prSet presAssocID="{8FD13598-DFEA-D342-92E7-06EE8793CDB8}" presName="textCenter" presStyleLbl="node1" presStyleIdx="0" presStyleCnt="9" custScaleX="70163" custScaleY="38329"/>
      <dgm:spPr/>
      <dgm:t>
        <a:bodyPr/>
        <a:lstStyle/>
        <a:p>
          <a:endParaRPr lang="en-US"/>
        </a:p>
      </dgm:t>
    </dgm:pt>
    <dgm:pt modelId="{B5E3EEBA-25A6-1E48-ABBF-56E7F896F8C4}" type="pres">
      <dgm:prSet presAssocID="{8FD13598-DFEA-D342-92E7-06EE8793CDB8}" presName="cycle_1" presStyleCnt="0"/>
      <dgm:spPr/>
    </dgm:pt>
    <dgm:pt modelId="{5757272C-CAEA-C746-A20E-AF3F4FDB4B9B}" type="pres">
      <dgm:prSet presAssocID="{D447B151-91F1-6A43-8F1F-734B5D07395E}" presName="childCenter1" presStyleLbl="node1" presStyleIdx="1" presStyleCnt="9" custScaleX="130459"/>
      <dgm:spPr/>
      <dgm:t>
        <a:bodyPr/>
        <a:lstStyle/>
        <a:p>
          <a:endParaRPr lang="en-US"/>
        </a:p>
      </dgm:t>
    </dgm:pt>
    <dgm:pt modelId="{3BBF7F85-A863-AE49-9958-221DD6251419}" type="pres">
      <dgm:prSet presAssocID="{FC8FD996-FE2A-9B4D-B777-630844AF51E5}" presName="Name141" presStyleLbl="parChTrans1D3" presStyleIdx="0" presStyleCnt="6"/>
      <dgm:spPr/>
      <dgm:t>
        <a:bodyPr/>
        <a:lstStyle/>
        <a:p>
          <a:endParaRPr lang="en-US"/>
        </a:p>
      </dgm:t>
    </dgm:pt>
    <dgm:pt modelId="{70373687-704B-8544-B38A-3C8DE97285E7}" type="pres">
      <dgm:prSet presAssocID="{A9CF687B-61C3-984D-A3F8-ADE83D65F3FA}" presName="text1" presStyleLbl="node1" presStyleIdx="2" presStyleCnt="9" custScaleX="1447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82C34F-101A-4B47-A24C-6C284FA91ABD}" type="pres">
      <dgm:prSet presAssocID="{B4D43DBB-A5FF-244A-B4FB-5BCF8303E50C}" presName="Name141" presStyleLbl="parChTrans1D3" presStyleIdx="1" presStyleCnt="6"/>
      <dgm:spPr/>
      <dgm:t>
        <a:bodyPr/>
        <a:lstStyle/>
        <a:p>
          <a:endParaRPr lang="en-US"/>
        </a:p>
      </dgm:t>
    </dgm:pt>
    <dgm:pt modelId="{6D07AE0B-B6EF-BA40-91FE-EC839BBA415B}" type="pres">
      <dgm:prSet presAssocID="{C32B9617-530C-934E-8820-7D584813B82E}" presName="text1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40966-8034-614E-A9A4-64CD8B78424D}" type="pres">
      <dgm:prSet presAssocID="{0013CEBE-0AA5-C747-BF18-BCDF68AD25EE}" presName="Name141" presStyleLbl="parChTrans1D3" presStyleIdx="2" presStyleCnt="6"/>
      <dgm:spPr/>
      <dgm:t>
        <a:bodyPr/>
        <a:lstStyle/>
        <a:p>
          <a:endParaRPr lang="en-US"/>
        </a:p>
      </dgm:t>
    </dgm:pt>
    <dgm:pt modelId="{9606808A-E4AA-254F-AC32-DC39E47B1829}" type="pres">
      <dgm:prSet presAssocID="{3A483CEB-4BE5-C342-8E32-0764F42E23B2}" presName="text1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12B041-8D41-6740-A07E-EC4536C57E3E}" type="pres">
      <dgm:prSet presAssocID="{CCCDED48-05D5-F24C-B8EF-5332F1A9CF57}" presName="Name141" presStyleLbl="parChTrans1D3" presStyleIdx="3" presStyleCnt="6"/>
      <dgm:spPr/>
      <dgm:t>
        <a:bodyPr/>
        <a:lstStyle/>
        <a:p>
          <a:endParaRPr lang="en-US"/>
        </a:p>
      </dgm:t>
    </dgm:pt>
    <dgm:pt modelId="{60D30307-D42A-EB4A-B63B-6E6472995881}" type="pres">
      <dgm:prSet presAssocID="{73BC30C2-B89D-5147-BB38-B68C623E0EB6}" presName="text1" presStyleLbl="node1" presStyleIdx="5" presStyleCnt="9" custScaleX="1420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E960BB-D07A-4940-A7C5-AF8AC27E8C45}" type="pres">
      <dgm:prSet presAssocID="{13713115-D5A5-B44F-917B-3D5EA3C77056}" presName="Name144" presStyleLbl="parChTrans1D2" presStyleIdx="0" presStyleCnt="2"/>
      <dgm:spPr/>
      <dgm:t>
        <a:bodyPr/>
        <a:lstStyle/>
        <a:p>
          <a:endParaRPr lang="en-US"/>
        </a:p>
      </dgm:t>
    </dgm:pt>
    <dgm:pt modelId="{111E3966-0F41-204E-A586-BA20CB85BBA1}" type="pres">
      <dgm:prSet presAssocID="{8FD13598-DFEA-D342-92E7-06EE8793CDB8}" presName="cycle_2" presStyleCnt="0"/>
      <dgm:spPr/>
    </dgm:pt>
    <dgm:pt modelId="{ECA84E98-1F10-3B4A-AD94-5F459A9746C5}" type="pres">
      <dgm:prSet presAssocID="{99D080CD-9BA5-9E4E-8232-B139C23C04C8}" presName="childCenter2" presStyleLbl="node1" presStyleIdx="6" presStyleCnt="9" custLinFactNeighborY="-12171"/>
      <dgm:spPr/>
      <dgm:t>
        <a:bodyPr/>
        <a:lstStyle/>
        <a:p>
          <a:endParaRPr lang="en-US"/>
        </a:p>
      </dgm:t>
    </dgm:pt>
    <dgm:pt modelId="{59CAF4A1-2BEA-E84D-ADB1-25E4601385F3}" type="pres">
      <dgm:prSet presAssocID="{13CE2ADC-70CD-9A43-842C-A4D076E35DDF}" presName="Name218" presStyleLbl="parChTrans1D3" presStyleIdx="4" presStyleCnt="6"/>
      <dgm:spPr/>
      <dgm:t>
        <a:bodyPr/>
        <a:lstStyle/>
        <a:p>
          <a:endParaRPr lang="en-US"/>
        </a:p>
      </dgm:t>
    </dgm:pt>
    <dgm:pt modelId="{4F32173F-40EA-B740-A1A5-D2B4E7D2EB6F}" type="pres">
      <dgm:prSet presAssocID="{6371F29B-697C-F949-8E0B-3927C4333B97}" presName="text2" presStyleLbl="node1" presStyleIdx="7" presStyleCnt="9" custRadScaleRad="106400" custRadScaleInc="-62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01E95B-E370-714B-8BFF-390EA1FA62E7}" type="pres">
      <dgm:prSet presAssocID="{6BA1D15C-F086-094F-9C3B-D9BFEDD8DB50}" presName="Name218" presStyleLbl="parChTrans1D3" presStyleIdx="5" presStyleCnt="6"/>
      <dgm:spPr/>
      <dgm:t>
        <a:bodyPr/>
        <a:lstStyle/>
        <a:p>
          <a:endParaRPr lang="en-US"/>
        </a:p>
      </dgm:t>
    </dgm:pt>
    <dgm:pt modelId="{C7BFD037-75AA-D342-A30B-6D2713F7923D}" type="pres">
      <dgm:prSet presAssocID="{7084BA75-A942-B149-B8DE-D9297F85DF8C}" presName="text2" presStyleLbl="node1" presStyleIdx="8" presStyleCnt="9" custRadScaleRad="104131" custRadScaleInc="63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52489-ADA2-ED40-8AC3-BA996D722ED1}" type="pres">
      <dgm:prSet presAssocID="{C81988B7-ED45-CE42-8A05-86C719699B1A}" presName="Name221" presStyleLbl="parChTrans1D2" presStyleIdx="1" presStyleCnt="2"/>
      <dgm:spPr/>
      <dgm:t>
        <a:bodyPr/>
        <a:lstStyle/>
        <a:p>
          <a:endParaRPr lang="en-US"/>
        </a:p>
      </dgm:t>
    </dgm:pt>
  </dgm:ptLst>
  <dgm:cxnLst>
    <dgm:cxn modelId="{812A94A5-F50B-764F-8B6F-AD746AF918FE}" type="presOf" srcId="{CCCDED48-05D5-F24C-B8EF-5332F1A9CF57}" destId="{0012B041-8D41-6740-A07E-EC4536C57E3E}" srcOrd="0" destOrd="0" presId="urn:microsoft.com/office/officeart/2008/layout/RadialCluster"/>
    <dgm:cxn modelId="{B073AE4F-489C-664B-89C0-47ADC959A102}" srcId="{48081543-B9CF-9C4F-B1CC-9A65B2BE88B2}" destId="{8FD13598-DFEA-D342-92E7-06EE8793CDB8}" srcOrd="0" destOrd="0" parTransId="{4D060454-6FB0-404E-9E3C-7DD44AF9C3A8}" sibTransId="{583776DC-5E73-AE46-A6D7-CB1E0AE08CD7}"/>
    <dgm:cxn modelId="{991CCF74-7105-C94D-87EF-2D051CDB76AC}" srcId="{D447B151-91F1-6A43-8F1F-734B5D07395E}" destId="{C32B9617-530C-934E-8820-7D584813B82E}" srcOrd="1" destOrd="0" parTransId="{B4D43DBB-A5FF-244A-B4FB-5BCF8303E50C}" sibTransId="{DB505B1A-B021-B142-95E0-D57E17D21118}"/>
    <dgm:cxn modelId="{83638F61-C7EB-EE44-B2DB-DF9F4C4378BF}" type="presOf" srcId="{A9CF687B-61C3-984D-A3F8-ADE83D65F3FA}" destId="{70373687-704B-8544-B38A-3C8DE97285E7}" srcOrd="0" destOrd="0" presId="urn:microsoft.com/office/officeart/2008/layout/RadialCluster"/>
    <dgm:cxn modelId="{3DDCA318-FF46-FC42-A5DC-0A4102A36D84}" srcId="{99D080CD-9BA5-9E4E-8232-B139C23C04C8}" destId="{6371F29B-697C-F949-8E0B-3927C4333B97}" srcOrd="0" destOrd="0" parTransId="{13CE2ADC-70CD-9A43-842C-A4D076E35DDF}" sibTransId="{BAE6D251-7DAF-8348-B9B1-70B7240E8A82}"/>
    <dgm:cxn modelId="{4CFA0E4C-AC24-BE49-804A-D1BD35E168CF}" srcId="{8FD13598-DFEA-D342-92E7-06EE8793CDB8}" destId="{99D080CD-9BA5-9E4E-8232-B139C23C04C8}" srcOrd="1" destOrd="0" parTransId="{C81988B7-ED45-CE42-8A05-86C719699B1A}" sibTransId="{E5016A5F-A5A0-9946-AD21-113ED492CBC7}"/>
    <dgm:cxn modelId="{E3B9CF29-A08B-1D48-B702-85897D63A2B5}" type="presOf" srcId="{13CE2ADC-70CD-9A43-842C-A4D076E35DDF}" destId="{59CAF4A1-2BEA-E84D-ADB1-25E4601385F3}" srcOrd="0" destOrd="0" presId="urn:microsoft.com/office/officeart/2008/layout/RadialCluster"/>
    <dgm:cxn modelId="{53638769-81F3-614A-9305-B174A673455D}" type="presOf" srcId="{D447B151-91F1-6A43-8F1F-734B5D07395E}" destId="{5757272C-CAEA-C746-A20E-AF3F4FDB4B9B}" srcOrd="0" destOrd="0" presId="urn:microsoft.com/office/officeart/2008/layout/RadialCluster"/>
    <dgm:cxn modelId="{4CB5F597-218B-F541-849C-290272A7F694}" type="presOf" srcId="{6371F29B-697C-F949-8E0B-3927C4333B97}" destId="{4F32173F-40EA-B740-A1A5-D2B4E7D2EB6F}" srcOrd="0" destOrd="0" presId="urn:microsoft.com/office/officeart/2008/layout/RadialCluster"/>
    <dgm:cxn modelId="{55F505F3-C816-674B-B19E-5DC5991A7E52}" srcId="{A9CF687B-61C3-984D-A3F8-ADE83D65F3FA}" destId="{F8E95627-7115-DF41-B44B-67CFDDC4E651}" srcOrd="0" destOrd="0" parTransId="{0A5D2DB5-694F-7247-A315-C4EFF56B9166}" sibTransId="{82BF9AA6-096F-824F-824A-B38DFFACB17F}"/>
    <dgm:cxn modelId="{5568DF19-BBBA-B74B-B2C5-5BE56D046981}" type="presOf" srcId="{48081543-B9CF-9C4F-B1CC-9A65B2BE88B2}" destId="{A306E853-9F5E-5141-A726-AC3BA169F5EB}" srcOrd="0" destOrd="0" presId="urn:microsoft.com/office/officeart/2008/layout/RadialCluster"/>
    <dgm:cxn modelId="{AED403A6-CFA0-B642-9039-4E9DE04DBC6C}" srcId="{A9CF687B-61C3-984D-A3F8-ADE83D65F3FA}" destId="{410D4990-049E-A54D-9746-199BA13E2D10}" srcOrd="1" destOrd="0" parTransId="{8C772CFA-0ED2-AA42-AD43-42C75C7C2615}" sibTransId="{17BD8347-46B3-8F40-9041-F891B4A3FD47}"/>
    <dgm:cxn modelId="{1821A1C3-7BD4-0A4B-A15F-B9265D504687}" type="presOf" srcId="{0013CEBE-0AA5-C747-BF18-BCDF68AD25EE}" destId="{F4240966-8034-614E-A9A4-64CD8B78424D}" srcOrd="0" destOrd="0" presId="urn:microsoft.com/office/officeart/2008/layout/RadialCluster"/>
    <dgm:cxn modelId="{1987081C-187C-144D-99AD-EAE61D6F16A4}" type="presOf" srcId="{73BC30C2-B89D-5147-BB38-B68C623E0EB6}" destId="{60D30307-D42A-EB4A-B63B-6E6472995881}" srcOrd="0" destOrd="0" presId="urn:microsoft.com/office/officeart/2008/layout/RadialCluster"/>
    <dgm:cxn modelId="{FAC8994E-D3D5-BF45-8381-D2C516D94893}" type="presOf" srcId="{8FD13598-DFEA-D342-92E7-06EE8793CDB8}" destId="{E629EF5B-8815-554B-964C-070EB04BC413}" srcOrd="0" destOrd="0" presId="urn:microsoft.com/office/officeart/2008/layout/RadialCluster"/>
    <dgm:cxn modelId="{46058EDB-4C7C-1D41-8A02-93FAFFB075F2}" srcId="{D447B151-91F1-6A43-8F1F-734B5D07395E}" destId="{3A483CEB-4BE5-C342-8E32-0764F42E23B2}" srcOrd="2" destOrd="0" parTransId="{0013CEBE-0AA5-C747-BF18-BCDF68AD25EE}" sibTransId="{BC740BC3-0A4D-6E43-89F2-D47E1B0195D9}"/>
    <dgm:cxn modelId="{D8CEA48F-937D-A64D-AC30-C8D8F53B133C}" type="presOf" srcId="{99D080CD-9BA5-9E4E-8232-B139C23C04C8}" destId="{ECA84E98-1F10-3B4A-AD94-5F459A9746C5}" srcOrd="0" destOrd="0" presId="urn:microsoft.com/office/officeart/2008/layout/RadialCluster"/>
    <dgm:cxn modelId="{B7D445A1-33EF-CB46-9D1F-796373A5B5D5}" srcId="{D447B151-91F1-6A43-8F1F-734B5D07395E}" destId="{A9CF687B-61C3-984D-A3F8-ADE83D65F3FA}" srcOrd="0" destOrd="0" parTransId="{FC8FD996-FE2A-9B4D-B777-630844AF51E5}" sibTransId="{83169A72-070B-F649-95B9-92052858269F}"/>
    <dgm:cxn modelId="{66137B88-0340-7F4D-8DB5-A614CC450655}" type="presOf" srcId="{FC8FD996-FE2A-9B4D-B777-630844AF51E5}" destId="{3BBF7F85-A863-AE49-9958-221DD6251419}" srcOrd="0" destOrd="0" presId="urn:microsoft.com/office/officeart/2008/layout/RadialCluster"/>
    <dgm:cxn modelId="{FA8572BD-C06E-1842-AA6D-76AE256A5052}" srcId="{8FD13598-DFEA-D342-92E7-06EE8793CDB8}" destId="{D447B151-91F1-6A43-8F1F-734B5D07395E}" srcOrd="0" destOrd="0" parTransId="{13713115-D5A5-B44F-917B-3D5EA3C77056}" sibTransId="{5595C20E-1038-3549-8235-413FE8D9E216}"/>
    <dgm:cxn modelId="{39920FC7-05BD-DD41-B0FD-217114095283}" type="presOf" srcId="{6BA1D15C-F086-094F-9C3B-D9BFEDD8DB50}" destId="{9701E95B-E370-714B-8BFF-390EA1FA62E7}" srcOrd="0" destOrd="0" presId="urn:microsoft.com/office/officeart/2008/layout/RadialCluster"/>
    <dgm:cxn modelId="{77243A38-A3D5-8B48-B693-178E8EEA5A8B}" type="presOf" srcId="{C32B9617-530C-934E-8820-7D584813B82E}" destId="{6D07AE0B-B6EF-BA40-91FE-EC839BBA415B}" srcOrd="0" destOrd="0" presId="urn:microsoft.com/office/officeart/2008/layout/RadialCluster"/>
    <dgm:cxn modelId="{FB2240F3-0B84-B14F-AD95-E47C979FA4E7}" srcId="{99D080CD-9BA5-9E4E-8232-B139C23C04C8}" destId="{7084BA75-A942-B149-B8DE-D9297F85DF8C}" srcOrd="1" destOrd="0" parTransId="{6BA1D15C-F086-094F-9C3B-D9BFEDD8DB50}" sibTransId="{A94F302E-33A8-5E43-8208-772B5DA2FA20}"/>
    <dgm:cxn modelId="{C3746AEE-3E04-ED42-BFA2-236FED074578}" type="presOf" srcId="{C81988B7-ED45-CE42-8A05-86C719699B1A}" destId="{0CC52489-ADA2-ED40-8AC3-BA996D722ED1}" srcOrd="0" destOrd="0" presId="urn:microsoft.com/office/officeart/2008/layout/RadialCluster"/>
    <dgm:cxn modelId="{FF33F84E-42E3-0D48-9AAC-61E1F8DA3059}" srcId="{D447B151-91F1-6A43-8F1F-734B5D07395E}" destId="{73BC30C2-B89D-5147-BB38-B68C623E0EB6}" srcOrd="3" destOrd="0" parTransId="{CCCDED48-05D5-F24C-B8EF-5332F1A9CF57}" sibTransId="{902C763E-192C-D34B-B4E5-AFC729B2336F}"/>
    <dgm:cxn modelId="{F99EC4D8-B30C-614F-9D10-A3648F510339}" type="presOf" srcId="{F8E95627-7115-DF41-B44B-67CFDDC4E651}" destId="{70373687-704B-8544-B38A-3C8DE97285E7}" srcOrd="0" destOrd="1" presId="urn:microsoft.com/office/officeart/2008/layout/RadialCluster"/>
    <dgm:cxn modelId="{2949EC60-0A32-9D42-AA53-B7FD7BE90FDD}" type="presOf" srcId="{13713115-D5A5-B44F-917B-3D5EA3C77056}" destId="{8EE960BB-D07A-4940-A7C5-AF8AC27E8C45}" srcOrd="0" destOrd="0" presId="urn:microsoft.com/office/officeart/2008/layout/RadialCluster"/>
    <dgm:cxn modelId="{ABDE1506-2ACD-F945-AF22-F01B55EF7305}" type="presOf" srcId="{B4D43DBB-A5FF-244A-B4FB-5BCF8303E50C}" destId="{E082C34F-101A-4B47-A24C-6C284FA91ABD}" srcOrd="0" destOrd="0" presId="urn:microsoft.com/office/officeart/2008/layout/RadialCluster"/>
    <dgm:cxn modelId="{B9F2F31A-788F-EB4C-A27A-C02637B260D4}" type="presOf" srcId="{410D4990-049E-A54D-9746-199BA13E2D10}" destId="{70373687-704B-8544-B38A-3C8DE97285E7}" srcOrd="0" destOrd="2" presId="urn:microsoft.com/office/officeart/2008/layout/RadialCluster"/>
    <dgm:cxn modelId="{1160CE56-0AF5-0249-8F1B-C70D7A13C6F2}" type="presOf" srcId="{3A483CEB-4BE5-C342-8E32-0764F42E23B2}" destId="{9606808A-E4AA-254F-AC32-DC39E47B1829}" srcOrd="0" destOrd="0" presId="urn:microsoft.com/office/officeart/2008/layout/RadialCluster"/>
    <dgm:cxn modelId="{D126403D-6980-B745-8C7B-59282253F5FD}" type="presOf" srcId="{7084BA75-A942-B149-B8DE-D9297F85DF8C}" destId="{C7BFD037-75AA-D342-A30B-6D2713F7923D}" srcOrd="0" destOrd="0" presId="urn:microsoft.com/office/officeart/2008/layout/RadialCluster"/>
    <dgm:cxn modelId="{56818206-6020-1042-9DC8-AD0453529ACA}" type="presParOf" srcId="{A306E853-9F5E-5141-A726-AC3BA169F5EB}" destId="{E629EF5B-8815-554B-964C-070EB04BC413}" srcOrd="0" destOrd="0" presId="urn:microsoft.com/office/officeart/2008/layout/RadialCluster"/>
    <dgm:cxn modelId="{71CFDC45-5D95-8A49-84E5-8849933DB665}" type="presParOf" srcId="{A306E853-9F5E-5141-A726-AC3BA169F5EB}" destId="{B5E3EEBA-25A6-1E48-ABBF-56E7F896F8C4}" srcOrd="1" destOrd="0" presId="urn:microsoft.com/office/officeart/2008/layout/RadialCluster"/>
    <dgm:cxn modelId="{922DBB3B-FF64-0943-B83D-314A37E62FC6}" type="presParOf" srcId="{B5E3EEBA-25A6-1E48-ABBF-56E7F896F8C4}" destId="{5757272C-CAEA-C746-A20E-AF3F4FDB4B9B}" srcOrd="0" destOrd="0" presId="urn:microsoft.com/office/officeart/2008/layout/RadialCluster"/>
    <dgm:cxn modelId="{4AFDD75D-6AFB-CA4C-9017-941F33B57BE9}" type="presParOf" srcId="{B5E3EEBA-25A6-1E48-ABBF-56E7F896F8C4}" destId="{3BBF7F85-A863-AE49-9958-221DD6251419}" srcOrd="1" destOrd="0" presId="urn:microsoft.com/office/officeart/2008/layout/RadialCluster"/>
    <dgm:cxn modelId="{14CF1A8D-8D01-4F4A-9B5A-D3C8F9723007}" type="presParOf" srcId="{B5E3EEBA-25A6-1E48-ABBF-56E7F896F8C4}" destId="{70373687-704B-8544-B38A-3C8DE97285E7}" srcOrd="2" destOrd="0" presId="urn:microsoft.com/office/officeart/2008/layout/RadialCluster"/>
    <dgm:cxn modelId="{18115D4D-60F1-2446-BD71-68B11590CA1F}" type="presParOf" srcId="{B5E3EEBA-25A6-1E48-ABBF-56E7F896F8C4}" destId="{E082C34F-101A-4B47-A24C-6C284FA91ABD}" srcOrd="3" destOrd="0" presId="urn:microsoft.com/office/officeart/2008/layout/RadialCluster"/>
    <dgm:cxn modelId="{B36E7722-711B-9846-8C86-F4F47B5B2FE1}" type="presParOf" srcId="{B5E3EEBA-25A6-1E48-ABBF-56E7F896F8C4}" destId="{6D07AE0B-B6EF-BA40-91FE-EC839BBA415B}" srcOrd="4" destOrd="0" presId="urn:microsoft.com/office/officeart/2008/layout/RadialCluster"/>
    <dgm:cxn modelId="{A7AF9FB5-4AE2-7E49-BB58-E5C1FD27455A}" type="presParOf" srcId="{B5E3EEBA-25A6-1E48-ABBF-56E7F896F8C4}" destId="{F4240966-8034-614E-A9A4-64CD8B78424D}" srcOrd="5" destOrd="0" presId="urn:microsoft.com/office/officeart/2008/layout/RadialCluster"/>
    <dgm:cxn modelId="{96F18927-384A-994E-A46C-2B252D3F916E}" type="presParOf" srcId="{B5E3EEBA-25A6-1E48-ABBF-56E7F896F8C4}" destId="{9606808A-E4AA-254F-AC32-DC39E47B1829}" srcOrd="6" destOrd="0" presId="urn:microsoft.com/office/officeart/2008/layout/RadialCluster"/>
    <dgm:cxn modelId="{D1DEC3F6-D584-AF47-8735-005EA7CAF95C}" type="presParOf" srcId="{B5E3EEBA-25A6-1E48-ABBF-56E7F896F8C4}" destId="{0012B041-8D41-6740-A07E-EC4536C57E3E}" srcOrd="7" destOrd="0" presId="urn:microsoft.com/office/officeart/2008/layout/RadialCluster"/>
    <dgm:cxn modelId="{4AA7641B-F108-4342-9AFC-8F9573839C97}" type="presParOf" srcId="{B5E3EEBA-25A6-1E48-ABBF-56E7F896F8C4}" destId="{60D30307-D42A-EB4A-B63B-6E6472995881}" srcOrd="8" destOrd="0" presId="urn:microsoft.com/office/officeart/2008/layout/RadialCluster"/>
    <dgm:cxn modelId="{405B6589-F109-5A4E-9DF1-9720509DD44C}" type="presParOf" srcId="{A306E853-9F5E-5141-A726-AC3BA169F5EB}" destId="{8EE960BB-D07A-4940-A7C5-AF8AC27E8C45}" srcOrd="2" destOrd="0" presId="urn:microsoft.com/office/officeart/2008/layout/RadialCluster"/>
    <dgm:cxn modelId="{180BD561-C58F-B343-B439-CF44D43C25C2}" type="presParOf" srcId="{A306E853-9F5E-5141-A726-AC3BA169F5EB}" destId="{111E3966-0F41-204E-A586-BA20CB85BBA1}" srcOrd="3" destOrd="0" presId="urn:microsoft.com/office/officeart/2008/layout/RadialCluster"/>
    <dgm:cxn modelId="{758BBF3C-5B37-6644-AEB2-D3BED9825F3C}" type="presParOf" srcId="{111E3966-0F41-204E-A586-BA20CB85BBA1}" destId="{ECA84E98-1F10-3B4A-AD94-5F459A9746C5}" srcOrd="0" destOrd="0" presId="urn:microsoft.com/office/officeart/2008/layout/RadialCluster"/>
    <dgm:cxn modelId="{7E0E72ED-F06C-9344-B0FD-ECE3F88BBC04}" type="presParOf" srcId="{111E3966-0F41-204E-A586-BA20CB85BBA1}" destId="{59CAF4A1-2BEA-E84D-ADB1-25E4601385F3}" srcOrd="1" destOrd="0" presId="urn:microsoft.com/office/officeart/2008/layout/RadialCluster"/>
    <dgm:cxn modelId="{276AA169-178A-804B-849E-3BAA00315939}" type="presParOf" srcId="{111E3966-0F41-204E-A586-BA20CB85BBA1}" destId="{4F32173F-40EA-B740-A1A5-D2B4E7D2EB6F}" srcOrd="2" destOrd="0" presId="urn:microsoft.com/office/officeart/2008/layout/RadialCluster"/>
    <dgm:cxn modelId="{138FC643-A6DC-1A4A-AC94-EA2CE7460151}" type="presParOf" srcId="{111E3966-0F41-204E-A586-BA20CB85BBA1}" destId="{9701E95B-E370-714B-8BFF-390EA1FA62E7}" srcOrd="3" destOrd="0" presId="urn:microsoft.com/office/officeart/2008/layout/RadialCluster"/>
    <dgm:cxn modelId="{EAC33D77-4A81-7B42-9604-480B9CF98C1D}" type="presParOf" srcId="{111E3966-0F41-204E-A586-BA20CB85BBA1}" destId="{C7BFD037-75AA-D342-A30B-6D2713F7923D}" srcOrd="4" destOrd="0" presId="urn:microsoft.com/office/officeart/2008/layout/RadialCluster"/>
    <dgm:cxn modelId="{685D61C8-FDB5-C34E-A86B-A15BEC906ABE}" type="presParOf" srcId="{A306E853-9F5E-5141-A726-AC3BA169F5EB}" destId="{0CC52489-ADA2-ED40-8AC3-BA996D722ED1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C52489-ADA2-ED40-8AC3-BA996D722ED1}">
      <dsp:nvSpPr>
        <dsp:cNvPr id="0" name=""/>
        <dsp:cNvSpPr/>
      </dsp:nvSpPr>
      <dsp:spPr>
        <a:xfrm rot="5400000">
          <a:off x="3749073" y="3388624"/>
          <a:ext cx="2581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811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E960BB-D07A-4940-A7C5-AF8AC27E8C45}">
      <dsp:nvSpPr>
        <dsp:cNvPr id="0" name=""/>
        <dsp:cNvSpPr/>
      </dsp:nvSpPr>
      <dsp:spPr>
        <a:xfrm rot="16213679">
          <a:off x="3546932" y="2355860"/>
          <a:ext cx="6673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7322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9EF5B-8815-554B-964C-070EB04BC413}">
      <dsp:nvSpPr>
        <dsp:cNvPr id="0" name=""/>
        <dsp:cNvSpPr/>
      </dsp:nvSpPr>
      <dsp:spPr>
        <a:xfrm>
          <a:off x="3356384" y="2689519"/>
          <a:ext cx="1043495" cy="5700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homeostasis</a:t>
          </a:r>
        </a:p>
      </dsp:txBody>
      <dsp:txXfrm>
        <a:off x="3384211" y="2717346"/>
        <a:ext cx="987841" cy="514392"/>
      </dsp:txXfrm>
    </dsp:sp>
    <dsp:sp modelId="{5757272C-CAEA-C746-A20E-AF3F4FDB4B9B}">
      <dsp:nvSpPr>
        <dsp:cNvPr id="0" name=""/>
        <dsp:cNvSpPr/>
      </dsp:nvSpPr>
      <dsp:spPr>
        <a:xfrm>
          <a:off x="3359851" y="1219395"/>
          <a:ext cx="1047334" cy="802807"/>
        </a:xfrm>
        <a:prstGeom prst="roundRect">
          <a:avLst/>
        </a:prstGeom>
        <a:solidFill>
          <a:schemeClr val="accent4">
            <a:hueOff val="1225111"/>
            <a:satOff val="-5097"/>
            <a:lumOff val="12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maintain balance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keep within tolerance limit</a:t>
          </a:r>
        </a:p>
      </dsp:txBody>
      <dsp:txXfrm>
        <a:off x="3399041" y="1258585"/>
        <a:ext cx="968954" cy="724427"/>
      </dsp:txXfrm>
    </dsp:sp>
    <dsp:sp modelId="{3BBF7F85-A863-AE49-9958-221DD6251419}">
      <dsp:nvSpPr>
        <dsp:cNvPr id="0" name=""/>
        <dsp:cNvSpPr/>
      </dsp:nvSpPr>
      <dsp:spPr>
        <a:xfrm rot="10800000">
          <a:off x="3057112" y="1620798"/>
          <a:ext cx="3027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2739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73687-704B-8544-B38A-3C8DE97285E7}">
      <dsp:nvSpPr>
        <dsp:cNvPr id="0" name=""/>
        <dsp:cNvSpPr/>
      </dsp:nvSpPr>
      <dsp:spPr>
        <a:xfrm>
          <a:off x="1895137" y="1219395"/>
          <a:ext cx="1161975" cy="802807"/>
        </a:xfrm>
        <a:prstGeom prst="roundRect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Metabolic waste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/>
            <a:t>temp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/>
            <a:t>gases</a:t>
          </a:r>
        </a:p>
      </dsp:txBody>
      <dsp:txXfrm>
        <a:off x="1934327" y="1258585"/>
        <a:ext cx="1083595" cy="724427"/>
      </dsp:txXfrm>
    </dsp:sp>
    <dsp:sp modelId="{E082C34F-101A-4B47-A24C-6C284FA91ABD}">
      <dsp:nvSpPr>
        <dsp:cNvPr id="0" name=""/>
        <dsp:cNvSpPr/>
      </dsp:nvSpPr>
      <dsp:spPr>
        <a:xfrm rot="14400000">
          <a:off x="3291474" y="1011379"/>
          <a:ext cx="4803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039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7AE0B-B6EF-BA40-91FE-EC839BBA415B}">
      <dsp:nvSpPr>
        <dsp:cNvPr id="0" name=""/>
        <dsp:cNvSpPr/>
      </dsp:nvSpPr>
      <dsp:spPr>
        <a:xfrm>
          <a:off x="2778418" y="556"/>
          <a:ext cx="802807" cy="802807"/>
        </a:xfrm>
        <a:prstGeom prst="roundRect">
          <a:avLst/>
        </a:prstGeom>
        <a:solidFill>
          <a:schemeClr val="accent4">
            <a:hueOff val="3675334"/>
            <a:satOff val="-15291"/>
            <a:lumOff val="36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water</a:t>
          </a:r>
        </a:p>
      </dsp:txBody>
      <dsp:txXfrm>
        <a:off x="2817608" y="39746"/>
        <a:ext cx="724427" cy="724427"/>
      </dsp:txXfrm>
    </dsp:sp>
    <dsp:sp modelId="{F4240966-8034-614E-A9A4-64CD8B78424D}">
      <dsp:nvSpPr>
        <dsp:cNvPr id="0" name=""/>
        <dsp:cNvSpPr/>
      </dsp:nvSpPr>
      <dsp:spPr>
        <a:xfrm rot="18000000">
          <a:off x="3995171" y="1011379"/>
          <a:ext cx="4803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039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06808A-E4AA-254F-AC32-DC39E47B1829}">
      <dsp:nvSpPr>
        <dsp:cNvPr id="0" name=""/>
        <dsp:cNvSpPr/>
      </dsp:nvSpPr>
      <dsp:spPr>
        <a:xfrm>
          <a:off x="4185812" y="556"/>
          <a:ext cx="802807" cy="802807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salts</a:t>
          </a:r>
        </a:p>
      </dsp:txBody>
      <dsp:txXfrm>
        <a:off x="4225002" y="39746"/>
        <a:ext cx="724427" cy="724427"/>
      </dsp:txXfrm>
    </dsp:sp>
    <dsp:sp modelId="{0012B041-8D41-6740-A07E-EC4536C57E3E}">
      <dsp:nvSpPr>
        <dsp:cNvPr id="0" name=""/>
        <dsp:cNvSpPr/>
      </dsp:nvSpPr>
      <dsp:spPr>
        <a:xfrm>
          <a:off x="4407185" y="1620798"/>
          <a:ext cx="3135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51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30307-D42A-EB4A-B63B-6E6472995881}">
      <dsp:nvSpPr>
        <dsp:cNvPr id="0" name=""/>
        <dsp:cNvSpPr/>
      </dsp:nvSpPr>
      <dsp:spPr>
        <a:xfrm>
          <a:off x="4720698" y="1219395"/>
          <a:ext cx="1140427" cy="802807"/>
        </a:xfrm>
        <a:prstGeom prst="roundRect">
          <a:avLst/>
        </a:prstGeom>
        <a:solidFill>
          <a:schemeClr val="accent4">
            <a:hueOff val="6125556"/>
            <a:satOff val="-25486"/>
            <a:lumOff val="60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Nitrogenous waste</a:t>
          </a:r>
        </a:p>
      </dsp:txBody>
      <dsp:txXfrm>
        <a:off x="4759888" y="1258585"/>
        <a:ext cx="1062047" cy="724427"/>
      </dsp:txXfrm>
    </dsp:sp>
    <dsp:sp modelId="{ECA84E98-1F10-3B4A-AD94-5F459A9746C5}">
      <dsp:nvSpPr>
        <dsp:cNvPr id="0" name=""/>
        <dsp:cNvSpPr/>
      </dsp:nvSpPr>
      <dsp:spPr>
        <a:xfrm>
          <a:off x="3460672" y="3517683"/>
          <a:ext cx="834919" cy="834919"/>
        </a:xfrm>
        <a:prstGeom prst="roundRect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stimulus response model</a:t>
          </a:r>
        </a:p>
      </dsp:txBody>
      <dsp:txXfrm>
        <a:off x="3501429" y="3558440"/>
        <a:ext cx="753405" cy="753405"/>
      </dsp:txXfrm>
    </dsp:sp>
    <dsp:sp modelId="{59CAF4A1-2BEA-E84D-ADB1-25E4601385F3}">
      <dsp:nvSpPr>
        <dsp:cNvPr id="0" name=""/>
        <dsp:cNvSpPr/>
      </dsp:nvSpPr>
      <dsp:spPr>
        <a:xfrm rot="92781">
          <a:off x="4295425" y="3958763"/>
          <a:ext cx="9153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534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2173F-40EA-B740-A1A5-D2B4E7D2EB6F}">
      <dsp:nvSpPr>
        <dsp:cNvPr id="0" name=""/>
        <dsp:cNvSpPr/>
      </dsp:nvSpPr>
      <dsp:spPr>
        <a:xfrm>
          <a:off x="5210601" y="3564923"/>
          <a:ext cx="834919" cy="834919"/>
        </a:xfrm>
        <a:prstGeom prst="roundRect">
          <a:avLst/>
        </a:prstGeom>
        <a:solidFill>
          <a:schemeClr val="accent4">
            <a:hueOff val="8575779"/>
            <a:satOff val="-35680"/>
            <a:lumOff val="84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positive feedback</a:t>
          </a:r>
        </a:p>
      </dsp:txBody>
      <dsp:txXfrm>
        <a:off x="5251358" y="3605680"/>
        <a:ext cx="753405" cy="753405"/>
      </dsp:txXfrm>
    </dsp:sp>
    <dsp:sp modelId="{9701E95B-E370-714B-8BFF-390EA1FA62E7}">
      <dsp:nvSpPr>
        <dsp:cNvPr id="0" name=""/>
        <dsp:cNvSpPr/>
      </dsp:nvSpPr>
      <dsp:spPr>
        <a:xfrm rot="10726650">
          <a:off x="2586804" y="3953374"/>
          <a:ext cx="87396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73967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FD037-75AA-D342-A30B-6D2713F7923D}">
      <dsp:nvSpPr>
        <dsp:cNvPr id="0" name=""/>
        <dsp:cNvSpPr/>
      </dsp:nvSpPr>
      <dsp:spPr>
        <a:xfrm>
          <a:off x="1751984" y="3554146"/>
          <a:ext cx="834919" cy="834919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negative feedback</a:t>
          </a:r>
        </a:p>
      </dsp:txBody>
      <dsp:txXfrm>
        <a:off x="1792741" y="3594903"/>
        <a:ext cx="753405" cy="753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6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9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8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9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6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8F896-9522-1444-9882-0117335A04E4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B3D-C1CC-484A-92F6-FC311657AC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Homeostasis Notes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613A1-CBD0-7C4E-8679-590FCABC1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7"/>
            <a:ext cx="7429500" cy="2902279"/>
          </a:xfrm>
        </p:spPr>
        <p:txBody>
          <a:bodyPr>
            <a:normAutofit fontScale="85000" lnSpcReduction="10000"/>
          </a:bodyPr>
          <a:lstStyle/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Define homeostasis</a:t>
            </a:r>
            <a:endParaRPr lang="en-US" dirty="0"/>
          </a:p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Explain what is meant by the term Tolerance limits &amp; tolerance ranges</a:t>
            </a:r>
            <a:endParaRPr lang="en-US" dirty="0"/>
          </a:p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State what </a:t>
            </a:r>
            <a:r>
              <a:rPr lang="en-US" dirty="0" smtClean="0"/>
              <a:t>the s</a:t>
            </a:r>
            <a:r>
              <a:rPr lang="en-US" dirty="0" smtClean="0"/>
              <a:t>timulus-response model is and how it maintains homeostasis</a:t>
            </a:r>
            <a:endParaRPr lang="en-US" dirty="0"/>
          </a:p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State what a negative </a:t>
            </a:r>
            <a:r>
              <a:rPr lang="en-US" dirty="0" smtClean="0"/>
              <a:t>f</a:t>
            </a:r>
            <a:r>
              <a:rPr lang="en-US" dirty="0" smtClean="0"/>
              <a:t>eedback loop is</a:t>
            </a:r>
          </a:p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Name and define the different parts of a negative feedback loop</a:t>
            </a:r>
          </a:p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Explain how a negative feedback loop maintains homeostasis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65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245861" y="410"/>
            <a:ext cx="800296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3FB7B48-C5B2-4C44-97D3-9BD950F82136}"/>
              </a:ext>
            </a:extLst>
          </p:cNvPr>
          <p:cNvGrpSpPr/>
          <p:nvPr/>
        </p:nvGrpSpPr>
        <p:grpSpPr>
          <a:xfrm>
            <a:off x="302682" y="473336"/>
            <a:ext cx="9300635" cy="6161496"/>
            <a:chOff x="0" y="0"/>
            <a:chExt cx="9993630" cy="646049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D4B5D103-267D-F942-A6D3-C98656744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2823210" cy="2669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20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STIMULUS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Change in the environment that causes system to operate. (Above or below the normal). 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796227E1-6DF6-1748-B1F4-274B4C945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9525"/>
              <a:ext cx="2830195" cy="27057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20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RECEPTOR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914400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Detects change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D7991EFA-F6F4-E844-87B4-6AEA4A211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6600" y="9525"/>
              <a:ext cx="2903220" cy="27057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20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MODULATOR</a:t>
              </a:r>
              <a:endParaRPr lang="en-AU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Control centre responsible for processing information received from receptor &amp; sending information to effector</a:t>
              </a:r>
              <a:endParaRPr lang="en-AU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1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B7D403EB-0D94-7C43-AF22-D2E2CBF0B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34225" y="3886200"/>
              <a:ext cx="2859405" cy="25742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20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EFFECTOR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Carries out response counteracting effect of stimulus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D7BB3CD3-D132-4448-9853-9CA1B55E1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3300" y="3886200"/>
              <a:ext cx="2830195" cy="25742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20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RESPONSE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Action and processes (mechanism) of the effector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58DFCBEF-E985-8644-A304-662DD7F9B3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" y="3886200"/>
              <a:ext cx="2816225" cy="25666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20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FEEDBACK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Achieved because original stimulus has been changed by the response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05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">
              <a:extLst>
                <a:ext uri="{FF2B5EF4-FFF2-40B4-BE49-F238E27FC236}">
                  <a16:creationId xmlns:a16="http://schemas.microsoft.com/office/drawing/2014/main" id="{4AF11407-CA76-5F49-9C8A-23FD386B0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9900" y="2867025"/>
              <a:ext cx="3897630" cy="8191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AU" sz="1100" b="1">
                  <a:solidFill>
                    <a:srgbClr val="2E74B5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ight Arrow 13">
              <a:extLst>
                <a:ext uri="{FF2B5EF4-FFF2-40B4-BE49-F238E27FC236}">
                  <a16:creationId xmlns:a16="http://schemas.microsoft.com/office/drawing/2014/main" id="{6F7EAEBF-680B-ED49-A84E-9F5767D76FFD}"/>
                </a:ext>
              </a:extLst>
            </p:cNvPr>
            <p:cNvSpPr/>
            <p:nvPr/>
          </p:nvSpPr>
          <p:spPr>
            <a:xfrm>
              <a:off x="2914650" y="1047750"/>
              <a:ext cx="497434" cy="1975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5" name="Right Arrow 14">
              <a:extLst>
                <a:ext uri="{FF2B5EF4-FFF2-40B4-BE49-F238E27FC236}">
                  <a16:creationId xmlns:a16="http://schemas.microsoft.com/office/drawing/2014/main" id="{40A4D31D-6984-6E47-86F8-145694322701}"/>
                </a:ext>
              </a:extLst>
            </p:cNvPr>
            <p:cNvSpPr/>
            <p:nvPr/>
          </p:nvSpPr>
          <p:spPr>
            <a:xfrm>
              <a:off x="6410325" y="1123950"/>
              <a:ext cx="497434" cy="1975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6" name="Right Arrow 15">
              <a:extLst>
                <a:ext uri="{FF2B5EF4-FFF2-40B4-BE49-F238E27FC236}">
                  <a16:creationId xmlns:a16="http://schemas.microsoft.com/office/drawing/2014/main" id="{8AE18BDA-66D3-4642-9CE6-EC46A1259A6E}"/>
                </a:ext>
              </a:extLst>
            </p:cNvPr>
            <p:cNvSpPr/>
            <p:nvPr/>
          </p:nvSpPr>
          <p:spPr>
            <a:xfrm rot="5400000">
              <a:off x="8401050" y="3152775"/>
              <a:ext cx="497434" cy="1975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55036EAF-B5DC-EC46-AAAE-912363635A80}"/>
                </a:ext>
              </a:extLst>
            </p:cNvPr>
            <p:cNvSpPr/>
            <p:nvPr/>
          </p:nvSpPr>
          <p:spPr>
            <a:xfrm rot="10800000">
              <a:off x="6505575" y="5067300"/>
              <a:ext cx="497434" cy="1975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8" name="Right Arrow 17">
              <a:extLst>
                <a:ext uri="{FF2B5EF4-FFF2-40B4-BE49-F238E27FC236}">
                  <a16:creationId xmlns:a16="http://schemas.microsoft.com/office/drawing/2014/main" id="{AED242D5-1913-9042-8A34-9B7762D33A2B}"/>
                </a:ext>
              </a:extLst>
            </p:cNvPr>
            <p:cNvSpPr/>
            <p:nvPr/>
          </p:nvSpPr>
          <p:spPr>
            <a:xfrm rot="10800000">
              <a:off x="2905125" y="5076825"/>
              <a:ext cx="497434" cy="1975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9" name="Right Arrow 18">
              <a:extLst>
                <a:ext uri="{FF2B5EF4-FFF2-40B4-BE49-F238E27FC236}">
                  <a16:creationId xmlns:a16="http://schemas.microsoft.com/office/drawing/2014/main" id="{D492B2B5-892D-FE44-928A-D9FEAA33BFF1}"/>
                </a:ext>
              </a:extLst>
            </p:cNvPr>
            <p:cNvSpPr/>
            <p:nvPr/>
          </p:nvSpPr>
          <p:spPr>
            <a:xfrm rot="16200000">
              <a:off x="1038225" y="3171825"/>
              <a:ext cx="497434" cy="1975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25057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245861" y="410"/>
            <a:ext cx="800296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0E2BD1-5AE4-BB4F-93EF-F42AF68B30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821095"/>
              </p:ext>
            </p:extLst>
          </p:nvPr>
        </p:nvGraphicFramePr>
        <p:xfrm>
          <a:off x="150063" y="630461"/>
          <a:ext cx="7756264" cy="5948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ext Box 3">
            <a:extLst>
              <a:ext uri="{FF2B5EF4-FFF2-40B4-BE49-F238E27FC236}">
                <a16:creationId xmlns:a16="http://schemas.microsoft.com/office/drawing/2014/main" id="{A2B90134-67C6-FD4F-92FF-AA86AFA1DEE8}"/>
              </a:ext>
            </a:extLst>
          </p:cNvPr>
          <p:cNvSpPr txBox="1"/>
          <p:nvPr/>
        </p:nvSpPr>
        <p:spPr>
          <a:xfrm>
            <a:off x="7012195" y="92785"/>
            <a:ext cx="2796988" cy="333621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97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Text Box 27">
            <a:extLst>
              <a:ext uri="{FF2B5EF4-FFF2-40B4-BE49-F238E27FC236}">
                <a16:creationId xmlns:a16="http://schemas.microsoft.com/office/drawing/2014/main" id="{4156B5A6-93BB-0744-8563-FCABA2260272}"/>
              </a:ext>
            </a:extLst>
          </p:cNvPr>
          <p:cNvSpPr txBox="1"/>
          <p:nvPr/>
        </p:nvSpPr>
        <p:spPr>
          <a:xfrm>
            <a:off x="7906327" y="54685"/>
            <a:ext cx="1832229" cy="14478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dirty="0"/>
              <a:t>Homeostasis is the process by which the </a:t>
            </a:r>
            <a:r>
              <a:rPr lang="en-AU" sz="1200" dirty="0">
                <a:solidFill>
                  <a:srgbClr val="FF0000"/>
                </a:solidFill>
              </a:rPr>
              <a:t>body maintains a relatively constant internal environment</a:t>
            </a:r>
            <a:r>
              <a:rPr lang="en-AU" sz="1200" dirty="0"/>
              <a:t>; it involves a </a:t>
            </a:r>
            <a:r>
              <a:rPr lang="en-AU" sz="1200" dirty="0">
                <a:solidFill>
                  <a:srgbClr val="FF0000"/>
                </a:solidFill>
              </a:rPr>
              <a:t>stimulus-response model </a:t>
            </a:r>
            <a:r>
              <a:rPr lang="en-AU" sz="1200" dirty="0"/>
              <a:t>in which </a:t>
            </a:r>
            <a:r>
              <a:rPr lang="en-AU" sz="1200" dirty="0">
                <a:solidFill>
                  <a:srgbClr val="FF0000"/>
                </a:solidFill>
              </a:rPr>
              <a:t>change in </a:t>
            </a:r>
            <a:r>
              <a:rPr lang="en-AU" sz="1200" dirty="0"/>
              <a:t>external or internal </a:t>
            </a:r>
            <a:r>
              <a:rPr lang="en-AU" sz="1200" dirty="0">
                <a:solidFill>
                  <a:srgbClr val="FF0000"/>
                </a:solidFill>
              </a:rPr>
              <a:t>environmental conditions </a:t>
            </a:r>
            <a:r>
              <a:rPr lang="en-AU" sz="1200" dirty="0"/>
              <a:t>is </a:t>
            </a:r>
            <a:r>
              <a:rPr lang="en-AU" sz="1200" dirty="0">
                <a:solidFill>
                  <a:srgbClr val="FF0000"/>
                </a:solidFill>
              </a:rPr>
              <a:t>detected</a:t>
            </a:r>
            <a:r>
              <a:rPr lang="en-AU" sz="1200" dirty="0"/>
              <a:t> and appropriate </a:t>
            </a:r>
            <a:r>
              <a:rPr lang="en-AU" sz="1200" dirty="0">
                <a:solidFill>
                  <a:srgbClr val="FF0000"/>
                </a:solidFill>
              </a:rPr>
              <a:t>responses</a:t>
            </a:r>
            <a:r>
              <a:rPr lang="en-AU" sz="1200" dirty="0"/>
              <a:t> occur via </a:t>
            </a:r>
            <a:r>
              <a:rPr lang="en-AU" sz="1200" dirty="0">
                <a:solidFill>
                  <a:srgbClr val="FF0000"/>
                </a:solidFill>
              </a:rPr>
              <a:t>negative feedback</a:t>
            </a:r>
          </a:p>
          <a:p>
            <a:r>
              <a:rPr lang="en-A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AU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importance of homeostasis &amp; how the body maintains homeostasis</a:t>
            </a:r>
            <a:endParaRPr lang="en-A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494DBA0F-6434-1342-AB99-B3B6D1377AE8}"/>
              </a:ext>
            </a:extLst>
          </p:cNvPr>
          <p:cNvSpPr txBox="1"/>
          <p:nvPr/>
        </p:nvSpPr>
        <p:spPr>
          <a:xfrm>
            <a:off x="7012195" y="2472464"/>
            <a:ext cx="1021433" cy="46166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Essential</a:t>
            </a:r>
            <a:endParaRPr lang="en-AU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Question:</a:t>
            </a:r>
            <a:endParaRPr lang="en-AU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31">
            <a:extLst>
              <a:ext uri="{FF2B5EF4-FFF2-40B4-BE49-F238E27FC236}">
                <a16:creationId xmlns:a16="http://schemas.microsoft.com/office/drawing/2014/main" id="{6521612A-BD90-DF4F-A6AC-B2800B22C420}"/>
              </a:ext>
            </a:extLst>
          </p:cNvPr>
          <p:cNvSpPr txBox="1"/>
          <p:nvPr/>
        </p:nvSpPr>
        <p:spPr>
          <a:xfrm>
            <a:off x="6983238" y="92785"/>
            <a:ext cx="1021433" cy="276999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Syllabus:</a:t>
            </a:r>
            <a:endParaRPr lang="en-A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3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6618EC07-D71E-154F-A471-6EC5D7E9B4D8}"/>
              </a:ext>
            </a:extLst>
          </p:cNvPr>
          <p:cNvGrpSpPr/>
          <p:nvPr/>
        </p:nvGrpSpPr>
        <p:grpSpPr>
          <a:xfrm>
            <a:off x="3265465" y="178847"/>
            <a:ext cx="6332445" cy="1654748"/>
            <a:chOff x="3429849" y="152537"/>
            <a:chExt cx="6332445" cy="1654748"/>
          </a:xfrm>
        </p:grpSpPr>
        <p:sp>
          <p:nvSpPr>
            <p:cNvPr id="4" name="Text Box 3">
              <a:extLst>
                <a:ext uri="{FF2B5EF4-FFF2-40B4-BE49-F238E27FC236}">
                  <a16:creationId xmlns:a16="http://schemas.microsoft.com/office/drawing/2014/main" id="{32534976-9B35-544E-8AC0-884F5866EE80}"/>
                </a:ext>
              </a:extLst>
            </p:cNvPr>
            <p:cNvSpPr txBox="1"/>
            <p:nvPr/>
          </p:nvSpPr>
          <p:spPr>
            <a:xfrm>
              <a:off x="3455141" y="152537"/>
              <a:ext cx="6307153" cy="16547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74295" tIns="37148" rIns="74295" bIns="3714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AU" sz="975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" name="Text Box 27">
              <a:extLst>
                <a:ext uri="{FF2B5EF4-FFF2-40B4-BE49-F238E27FC236}">
                  <a16:creationId xmlns:a16="http://schemas.microsoft.com/office/drawing/2014/main" id="{4594F717-199C-7B42-A2F3-8A5055B82E76}"/>
                </a:ext>
              </a:extLst>
            </p:cNvPr>
            <p:cNvSpPr txBox="1"/>
            <p:nvPr/>
          </p:nvSpPr>
          <p:spPr>
            <a:xfrm>
              <a:off x="4598467" y="152537"/>
              <a:ext cx="5086435" cy="14478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AU" sz="1200" dirty="0"/>
                <a:t>Homeostasis is the process by which the </a:t>
              </a:r>
              <a:r>
                <a:rPr lang="en-AU" sz="1200" dirty="0">
                  <a:solidFill>
                    <a:srgbClr val="FF0000"/>
                  </a:solidFill>
                </a:rPr>
                <a:t>body maintains a relatively constant internal environment</a:t>
              </a:r>
              <a:r>
                <a:rPr lang="en-AU" sz="1200" dirty="0"/>
                <a:t>; it involves a </a:t>
              </a:r>
              <a:r>
                <a:rPr lang="en-AU" sz="1200" dirty="0">
                  <a:solidFill>
                    <a:srgbClr val="FF0000"/>
                  </a:solidFill>
                </a:rPr>
                <a:t>stimulus-response model </a:t>
              </a:r>
              <a:r>
                <a:rPr lang="en-AU" sz="1200" dirty="0"/>
                <a:t>in which </a:t>
              </a:r>
              <a:r>
                <a:rPr lang="en-AU" sz="1200" dirty="0">
                  <a:solidFill>
                    <a:srgbClr val="FF0000"/>
                  </a:solidFill>
                </a:rPr>
                <a:t>change in </a:t>
              </a:r>
              <a:r>
                <a:rPr lang="en-AU" sz="1200" dirty="0"/>
                <a:t>external or internal </a:t>
              </a:r>
              <a:r>
                <a:rPr lang="en-AU" sz="1200" dirty="0">
                  <a:solidFill>
                    <a:srgbClr val="FF0000"/>
                  </a:solidFill>
                </a:rPr>
                <a:t>environmental conditions </a:t>
              </a:r>
              <a:r>
                <a:rPr lang="en-AU" sz="1200" dirty="0"/>
                <a:t>is </a:t>
              </a:r>
              <a:r>
                <a:rPr lang="en-AU" sz="1200" dirty="0">
                  <a:solidFill>
                    <a:srgbClr val="FF0000"/>
                  </a:solidFill>
                </a:rPr>
                <a:t>detected</a:t>
              </a:r>
              <a:r>
                <a:rPr lang="en-AU" sz="1200" dirty="0"/>
                <a:t> and appropriate </a:t>
              </a:r>
              <a:r>
                <a:rPr lang="en-AU" sz="1200" dirty="0">
                  <a:solidFill>
                    <a:srgbClr val="FF0000"/>
                  </a:solidFill>
                </a:rPr>
                <a:t>responses</a:t>
              </a:r>
              <a:r>
                <a:rPr lang="en-AU" sz="1200" dirty="0"/>
                <a:t> occur via </a:t>
              </a:r>
              <a:r>
                <a:rPr lang="en-AU" sz="1200" dirty="0">
                  <a:solidFill>
                    <a:srgbClr val="FF0000"/>
                  </a:solidFill>
                </a:rPr>
                <a:t>negative feedback</a:t>
              </a:r>
            </a:p>
            <a:p>
              <a:r>
                <a:rPr lang="en-AU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AU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Describe how the body maintains homeostasis by reducing a stimulus (negative feedback) using the stimulus response model</a:t>
              </a:r>
              <a:endPara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9611388D-1104-0A4D-8694-7741687C788F}"/>
                </a:ext>
              </a:extLst>
            </p:cNvPr>
            <p:cNvSpPr txBox="1"/>
            <p:nvPr/>
          </p:nvSpPr>
          <p:spPr>
            <a:xfrm>
              <a:off x="3429849" y="876437"/>
              <a:ext cx="1165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AU" sz="1400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Essential</a:t>
              </a:r>
              <a:endParaRPr lang="en-AU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AU" sz="1400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Question:</a:t>
              </a:r>
              <a:endParaRPr lang="en-AU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31">
              <a:extLst>
                <a:ext uri="{FF2B5EF4-FFF2-40B4-BE49-F238E27FC236}">
                  <a16:creationId xmlns:a16="http://schemas.microsoft.com/office/drawing/2014/main" id="{DEA728CC-3A01-A548-99EC-D24F74A1E7E4}"/>
                </a:ext>
              </a:extLst>
            </p:cNvPr>
            <p:cNvSpPr txBox="1"/>
            <p:nvPr/>
          </p:nvSpPr>
          <p:spPr>
            <a:xfrm>
              <a:off x="3484351" y="244283"/>
              <a:ext cx="1165704" cy="307777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AU" sz="1400" b="1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rgbClr val="FFFFFF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Syllabus:</a:t>
              </a:r>
              <a:endParaRPr lang="en-AU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BB7417D-07F3-374E-A189-6A3C6D9AE27B}"/>
              </a:ext>
            </a:extLst>
          </p:cNvPr>
          <p:cNvGrpSpPr/>
          <p:nvPr/>
        </p:nvGrpSpPr>
        <p:grpSpPr>
          <a:xfrm>
            <a:off x="9433" y="250788"/>
            <a:ext cx="3147051" cy="6473205"/>
            <a:chOff x="9433" y="456603"/>
            <a:chExt cx="3147051" cy="6473205"/>
          </a:xfrm>
        </p:grpSpPr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C588BACD-B30B-364E-8996-7DBE1C9AC7CA}"/>
                </a:ext>
              </a:extLst>
            </p:cNvPr>
            <p:cNvSpPr txBox="1"/>
            <p:nvPr/>
          </p:nvSpPr>
          <p:spPr>
            <a:xfrm>
              <a:off x="9433" y="456603"/>
              <a:ext cx="3147051" cy="78740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3600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noFill/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Elephant Pro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Homeostasis</a:t>
              </a:r>
              <a:endParaRPr lang="en-A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D35535E-92B0-5845-B2A7-FC2028149F55}"/>
                </a:ext>
              </a:extLst>
            </p:cNvPr>
            <p:cNvCxnSpPr>
              <a:cxnSpLocks/>
            </p:cNvCxnSpPr>
            <p:nvPr/>
          </p:nvCxnSpPr>
          <p:spPr>
            <a:xfrm>
              <a:off x="2827937" y="1586283"/>
              <a:ext cx="0" cy="53435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6F1D97AF-7C14-A040-89B8-222D6B7CEEA7}"/>
              </a:ext>
            </a:extLst>
          </p:cNvPr>
          <p:cNvSpPr txBox="1">
            <a:spLocks/>
          </p:cNvSpPr>
          <p:nvPr/>
        </p:nvSpPr>
        <p:spPr>
          <a:xfrm>
            <a:off x="365778" y="2669862"/>
            <a:ext cx="268807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Recap: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defRPr/>
            </a:pPr>
            <a:endParaRPr lang="en-AU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can you remember about the following from YR 11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for life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metabolism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enzymes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pic>
        <p:nvPicPr>
          <p:cNvPr id="17" name="Picture 2" descr="Related image">
            <a:extLst>
              <a:ext uri="{FF2B5EF4-FFF2-40B4-BE49-F238E27FC236}">
                <a16:creationId xmlns:a16="http://schemas.microsoft.com/office/drawing/2014/main" id="{458E93BF-D1AC-A946-ABE7-27CF2DB70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401" y="2421381"/>
            <a:ext cx="3512098" cy="263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88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BB7417D-07F3-374E-A189-6A3C6D9AE27B}"/>
              </a:ext>
            </a:extLst>
          </p:cNvPr>
          <p:cNvGrpSpPr/>
          <p:nvPr/>
        </p:nvGrpSpPr>
        <p:grpSpPr>
          <a:xfrm>
            <a:off x="230487" y="356162"/>
            <a:ext cx="9608182" cy="6432622"/>
            <a:chOff x="266512" y="1346126"/>
            <a:chExt cx="9608182" cy="558368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D35535E-92B0-5845-B2A7-FC2028149F55}"/>
                </a:ext>
              </a:extLst>
            </p:cNvPr>
            <p:cNvCxnSpPr>
              <a:cxnSpLocks/>
            </p:cNvCxnSpPr>
            <p:nvPr/>
          </p:nvCxnSpPr>
          <p:spPr>
            <a:xfrm>
              <a:off x="2827937" y="1346126"/>
              <a:ext cx="0" cy="5583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8AB3D2F-E8BF-DE49-96D5-BEDE2A4E78C7}"/>
                </a:ext>
              </a:extLst>
            </p:cNvPr>
            <p:cNvCxnSpPr/>
            <p:nvPr/>
          </p:nvCxnSpPr>
          <p:spPr>
            <a:xfrm>
              <a:off x="266512" y="3816663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1795" y="4484999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2:</a:t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200" b="1" dirty="0">
                <a:latin typeface="+mn-lt"/>
              </a:rPr>
              <a:t>Define the terms tolerance limit and tolerance range</a:t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F1D97AF-7C14-A040-89B8-222D6B7CEEA7}"/>
              </a:ext>
            </a:extLst>
          </p:cNvPr>
          <p:cNvSpPr txBox="1">
            <a:spLocks/>
          </p:cNvSpPr>
          <p:nvPr/>
        </p:nvSpPr>
        <p:spPr>
          <a:xfrm>
            <a:off x="423816" y="1442355"/>
            <a:ext cx="214171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1: </a:t>
            </a:r>
          </a:p>
          <a:p>
            <a:pPr algn="ctr"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the term homeostasis</a:t>
            </a: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E663476-880A-EE47-8855-81C3CA71D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293" y="356162"/>
            <a:ext cx="2016285" cy="15474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FA119AF-C29B-8549-8781-20351CB19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490" y="4142301"/>
            <a:ext cx="3693601" cy="235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02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F5383B-CFD5-9049-A4C0-03C0EE224B50}"/>
              </a:ext>
            </a:extLst>
          </p:cNvPr>
          <p:cNvGrpSpPr/>
          <p:nvPr/>
        </p:nvGrpSpPr>
        <p:grpSpPr>
          <a:xfrm>
            <a:off x="148909" y="277044"/>
            <a:ext cx="9608182" cy="6303911"/>
            <a:chOff x="154112" y="1191802"/>
            <a:chExt cx="9608182" cy="551722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921B54B-AB42-5B43-BADE-791B720AEB17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E29BB7-9775-1148-ACDF-13E06E3521F0}"/>
                </a:ext>
              </a:extLst>
            </p:cNvPr>
            <p:cNvCxnSpPr/>
            <p:nvPr/>
          </p:nvCxnSpPr>
          <p:spPr>
            <a:xfrm>
              <a:off x="154112" y="2807978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BB4A7B92-4C3F-1346-9C05-9BF47F2D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47" y="1088724"/>
            <a:ext cx="2351413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3: </a:t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Give examples of internal environmental factors that organisms need to keep within a range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601531" y="3730068"/>
            <a:ext cx="17793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4: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Using specific examples provide reasons why organisms need to keep environmental factors within narrow ranges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graphicFrame>
        <p:nvGraphicFramePr>
          <p:cNvPr id="2" name="Table 13">
            <a:extLst>
              <a:ext uri="{FF2B5EF4-FFF2-40B4-BE49-F238E27FC236}">
                <a16:creationId xmlns:a16="http://schemas.microsoft.com/office/drawing/2014/main" id="{18E6CC98-BCA8-BD40-A43C-47F772A8B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448701"/>
              </p:ext>
            </p:extLst>
          </p:nvPr>
        </p:nvGraphicFramePr>
        <p:xfrm>
          <a:off x="2993291" y="2481445"/>
          <a:ext cx="6604000" cy="411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08">
                  <a:extLst>
                    <a:ext uri="{9D8B030D-6E8A-4147-A177-3AD203B41FA5}">
                      <a16:colId xmlns:a16="http://schemas.microsoft.com/office/drawing/2014/main" val="2979720931"/>
                    </a:ext>
                  </a:extLst>
                </a:gridCol>
                <a:gridCol w="5372892">
                  <a:extLst>
                    <a:ext uri="{9D8B030D-6E8A-4147-A177-3AD203B41FA5}">
                      <a16:colId xmlns:a16="http://schemas.microsoft.com/office/drawing/2014/main" val="3926495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Why the factor needs to be kept within a narrow 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925647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r>
                        <a:rPr lang="en-US" sz="1200" dirty="0"/>
                        <a:t>Carbon Dioxide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994613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r>
                        <a:rPr lang="en-US" sz="1200" dirty="0"/>
                        <a:t>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97355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r>
                        <a:rPr lang="en-US" sz="1200" dirty="0"/>
                        <a:t>Salts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28722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r>
                        <a:rPr lang="en-US" sz="1200" dirty="0"/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354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51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F5383B-CFD5-9049-A4C0-03C0EE224B50}"/>
              </a:ext>
            </a:extLst>
          </p:cNvPr>
          <p:cNvGrpSpPr/>
          <p:nvPr/>
        </p:nvGrpSpPr>
        <p:grpSpPr>
          <a:xfrm>
            <a:off x="148909" y="277044"/>
            <a:ext cx="9608182" cy="6303911"/>
            <a:chOff x="253150" y="1191802"/>
            <a:chExt cx="9608182" cy="551722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921B54B-AB42-5B43-BADE-791B720AEB17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E29BB7-9775-1148-ACDF-13E06E3521F0}"/>
                </a:ext>
              </a:extLst>
            </p:cNvPr>
            <p:cNvCxnSpPr/>
            <p:nvPr/>
          </p:nvCxnSpPr>
          <p:spPr>
            <a:xfrm>
              <a:off x="253150" y="3476455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BB4A7B92-4C3F-1346-9C05-9BF47F2D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975" y="1088724"/>
            <a:ext cx="2351413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5: </a:t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State how organisms maintain homeostasis</a:t>
            </a: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549485" y="4042040"/>
            <a:ext cx="17793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6: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State </a:t>
            </a: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name of the model used to describe how organisms maintain homeostasis and the 2 stages of this model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96CBC25-7E46-A844-9D20-F664EA465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551" y="526199"/>
            <a:ext cx="6887540" cy="21121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1200" dirty="0"/>
              <a:t>_________________, trauma, toxic substances and extremes in the internal and external environment can interfere with homeostasis</a:t>
            </a:r>
          </a:p>
          <a:p>
            <a:pPr>
              <a:lnSpc>
                <a:spcPct val="150000"/>
              </a:lnSpc>
            </a:pPr>
            <a:r>
              <a:rPr lang="en-AU" sz="1200" dirty="0"/>
              <a:t>Responding to these changes and correcting them back to normal is essential so biochemical processes/pathways can be maintained. </a:t>
            </a:r>
          </a:p>
          <a:p>
            <a:pPr>
              <a:lnSpc>
                <a:spcPct val="150000"/>
              </a:lnSpc>
            </a:pPr>
            <a:r>
              <a:rPr lang="en-AU" sz="1200" dirty="0"/>
              <a:t>The process of how this is achieved by organisms is referred to as a _____________ 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en-AU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84F64E-DC34-1B4A-8020-01FE4F0DB90D}"/>
              </a:ext>
            </a:extLst>
          </p:cNvPr>
          <p:cNvSpPr txBox="1"/>
          <p:nvPr/>
        </p:nvSpPr>
        <p:spPr>
          <a:xfrm>
            <a:off x="3048496" y="3299598"/>
            <a:ext cx="6216429" cy="1171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altLang="en-US" sz="1200" dirty="0"/>
              <a:t>Two stages of homeostatic regulation: </a:t>
            </a:r>
          </a:p>
          <a:p>
            <a:pPr lvl="1">
              <a:lnSpc>
                <a:spcPct val="150000"/>
              </a:lnSpc>
            </a:pPr>
            <a:r>
              <a:rPr lang="en-AU" altLang="en-US" sz="1200" dirty="0"/>
              <a:t>1.  </a:t>
            </a:r>
          </a:p>
          <a:p>
            <a:pPr lvl="1">
              <a:lnSpc>
                <a:spcPct val="150000"/>
              </a:lnSpc>
            </a:pPr>
            <a:r>
              <a:rPr lang="en-AU" altLang="en-US" sz="1200" dirty="0"/>
              <a:t>2. </a:t>
            </a:r>
          </a:p>
          <a:p>
            <a:pPr>
              <a:lnSpc>
                <a:spcPct val="150000"/>
              </a:lnSpc>
            </a:pPr>
            <a:r>
              <a:rPr lang="en-AU" altLang="en-US" sz="1200" dirty="0"/>
              <a:t>This is called the ________________________________</a:t>
            </a:r>
            <a:endParaRPr lang="en-AU" sz="1200" dirty="0">
              <a:solidFill>
                <a:schemeClr val="accent1"/>
              </a:solidFill>
            </a:endParaRPr>
          </a:p>
        </p:txBody>
      </p:sp>
      <p:pic>
        <p:nvPicPr>
          <p:cNvPr id="15" name="Picture 2" descr="Stimulus-Response | BioNinja">
            <a:extLst>
              <a:ext uri="{FF2B5EF4-FFF2-40B4-BE49-F238E27FC236}">
                <a16:creationId xmlns:a16="http://schemas.microsoft.com/office/drawing/2014/main" id="{0172162A-EC0D-184A-B031-F7304BE38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250" y="4645878"/>
            <a:ext cx="3141750" cy="19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02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F5383B-CFD5-9049-A4C0-03C0EE224B50}"/>
              </a:ext>
            </a:extLst>
          </p:cNvPr>
          <p:cNvGrpSpPr/>
          <p:nvPr/>
        </p:nvGrpSpPr>
        <p:grpSpPr>
          <a:xfrm>
            <a:off x="148909" y="277044"/>
            <a:ext cx="9608182" cy="6303911"/>
            <a:chOff x="253150" y="1191802"/>
            <a:chExt cx="9608182" cy="551722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921B54B-AB42-5B43-BADE-791B720AEB17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E29BB7-9775-1148-ACDF-13E06E3521F0}"/>
                </a:ext>
              </a:extLst>
            </p:cNvPr>
            <p:cNvCxnSpPr/>
            <p:nvPr/>
          </p:nvCxnSpPr>
          <p:spPr>
            <a:xfrm>
              <a:off x="253150" y="4399141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474066" y="1094444"/>
            <a:ext cx="17793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7: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State the systems involved in maintain homeostasis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D3518CA-4DFF-B546-8DB4-39FE6C12FC31}"/>
              </a:ext>
            </a:extLst>
          </p:cNvPr>
          <p:cNvGrpSpPr/>
          <p:nvPr/>
        </p:nvGrpSpPr>
        <p:grpSpPr>
          <a:xfrm>
            <a:off x="3551692" y="111041"/>
            <a:ext cx="4749508" cy="3741451"/>
            <a:chOff x="3551692" y="2972579"/>
            <a:chExt cx="4749508" cy="3741451"/>
          </a:xfrm>
        </p:grpSpPr>
        <p:pic>
          <p:nvPicPr>
            <p:cNvPr id="11" name="Content Placeholder 3">
              <a:extLst>
                <a:ext uri="{FF2B5EF4-FFF2-40B4-BE49-F238E27FC236}">
                  <a16:creationId xmlns:a16="http://schemas.microsoft.com/office/drawing/2014/main" id="{2918CAC0-C192-A74E-BFE8-AAC139CBB1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951" t="7470" r="7188" b="4446"/>
            <a:stretch/>
          </p:blipFill>
          <p:spPr>
            <a:xfrm>
              <a:off x="3551692" y="2972579"/>
              <a:ext cx="4749508" cy="3741451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07ACCD1-3C0A-B442-BFE6-98FDFFD18A9F}"/>
                </a:ext>
              </a:extLst>
            </p:cNvPr>
            <p:cNvSpPr txBox="1"/>
            <p:nvPr/>
          </p:nvSpPr>
          <p:spPr>
            <a:xfrm>
              <a:off x="5228216" y="3429000"/>
              <a:ext cx="1376979" cy="27699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EFD9CB-FD75-E64D-AE8A-70E6C45C4A35}"/>
                </a:ext>
              </a:extLst>
            </p:cNvPr>
            <p:cNvSpPr txBox="1"/>
            <p:nvPr/>
          </p:nvSpPr>
          <p:spPr>
            <a:xfrm>
              <a:off x="6764708" y="3429000"/>
              <a:ext cx="1376979" cy="27699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AFBB1F42-8CBC-DB42-97BF-CE03890257F0}"/>
              </a:ext>
            </a:extLst>
          </p:cNvPr>
          <p:cNvSpPr txBox="1">
            <a:spLocks/>
          </p:cNvSpPr>
          <p:nvPr/>
        </p:nvSpPr>
        <p:spPr>
          <a:xfrm>
            <a:off x="474066" y="4759110"/>
            <a:ext cx="17793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8: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State how stimuli are detected in animals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50037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F5383B-CFD5-9049-A4C0-03C0EE224B50}"/>
              </a:ext>
            </a:extLst>
          </p:cNvPr>
          <p:cNvGrpSpPr/>
          <p:nvPr/>
        </p:nvGrpSpPr>
        <p:grpSpPr>
          <a:xfrm>
            <a:off x="148909" y="234074"/>
            <a:ext cx="9608182" cy="6303911"/>
            <a:chOff x="253150" y="1191802"/>
            <a:chExt cx="9608182" cy="551722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921B54B-AB42-5B43-BADE-791B720AEB17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E29BB7-9775-1148-ACDF-13E06E3521F0}"/>
                </a:ext>
              </a:extLst>
            </p:cNvPr>
            <p:cNvCxnSpPr/>
            <p:nvPr/>
          </p:nvCxnSpPr>
          <p:spPr>
            <a:xfrm>
              <a:off x="253150" y="4201422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474066" y="1094444"/>
            <a:ext cx="177933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9: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State the different receptors of animals and the stimuli they detect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FBB1F42-8CBC-DB42-97BF-CE03890257F0}"/>
              </a:ext>
            </a:extLst>
          </p:cNvPr>
          <p:cNvSpPr txBox="1">
            <a:spLocks/>
          </p:cNvSpPr>
          <p:nvPr/>
        </p:nvSpPr>
        <p:spPr>
          <a:xfrm>
            <a:off x="474065" y="4759110"/>
            <a:ext cx="207549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10: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State how the nervous system maintains homeostasis 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6584A89-CBED-724F-9EE8-9436CE5F9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98409"/>
              </p:ext>
            </p:extLst>
          </p:nvPr>
        </p:nvGraphicFramePr>
        <p:xfrm>
          <a:off x="2999457" y="320015"/>
          <a:ext cx="6492631" cy="3108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4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008">
                <a:tc>
                  <a:txBody>
                    <a:bodyPr/>
                    <a:lstStyle/>
                    <a:p>
                      <a:r>
                        <a:rPr lang="en-AU" sz="1200" dirty="0"/>
                        <a:t>Type of receptors</a:t>
                      </a:r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Stimuli</a:t>
                      </a:r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Location in animals</a:t>
                      </a:r>
                    </a:p>
                  </a:txBody>
                  <a:tcPr marL="91460" marR="91460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677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Chemoreceptor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(Internal receptors)</a:t>
                      </a:r>
                    </a:p>
                    <a:p>
                      <a:r>
                        <a:rPr lang="en-GB" sz="1200" b="0" u="none" strike="noStrike" kern="1200" baseline="0" dirty="0">
                          <a:solidFill>
                            <a:schemeClr val="dk1"/>
                          </a:solidFill>
                        </a:rPr>
                        <a:t>Detect oxygen and ion levels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Aorta, carotid arteries</a:t>
                      </a:r>
                      <a:endParaRPr lang="en-AU" sz="1200" baseline="30000" dirty="0"/>
                    </a:p>
                  </a:txBody>
                  <a:tcPr marL="91460" marR="91460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10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Osmoreceptor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(Internal receptors)</a:t>
                      </a:r>
                    </a:p>
                    <a:p>
                      <a:r>
                        <a:rPr lang="en-GB" sz="1200" b="0" u="none" strike="noStrike" kern="1200" baseline="0" dirty="0">
                          <a:solidFill>
                            <a:schemeClr val="dk1"/>
                          </a:solidFill>
                        </a:rPr>
                        <a:t>Detect changes in osmotic pressure in blood (changes in blood water </a:t>
                      </a:r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concentration)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Hypothalamus</a:t>
                      </a:r>
                      <a:endParaRPr lang="en-AU" sz="1200" baseline="30000" dirty="0"/>
                    </a:p>
                  </a:txBody>
                  <a:tcPr marL="91460" marR="91460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38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Photoreceptor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(External receptors)</a:t>
                      </a:r>
                    </a:p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Light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GB" sz="1200" b="0" u="none" strike="noStrike" kern="1200" baseline="0" dirty="0">
                          <a:solidFill>
                            <a:schemeClr val="dk1"/>
                          </a:solidFill>
                        </a:rPr>
                        <a:t>Eyes; light-sensitive cells on body </a:t>
                      </a:r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surface of some invertebrates</a:t>
                      </a:r>
                      <a:endParaRPr lang="en-AU" sz="1200" baseline="30000" dirty="0"/>
                    </a:p>
                  </a:txBody>
                  <a:tcPr marL="91460" marR="91460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978">
                <a:tc rowSpan="2"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Thermoreceptor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(External receptors)</a:t>
                      </a:r>
                    </a:p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Detect external temperature variations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Skin</a:t>
                      </a:r>
                      <a:endParaRPr lang="en-AU" sz="1200" baseline="30000" dirty="0"/>
                    </a:p>
                  </a:txBody>
                  <a:tcPr marL="91460" marR="91460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652"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(Internal receptors)</a:t>
                      </a:r>
                    </a:p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Detect internal temperature variations</a:t>
                      </a:r>
                      <a:endParaRPr lang="en-AU" sz="1200" dirty="0"/>
                    </a:p>
                  </a:txBody>
                  <a:tcPr marL="91460" marR="91460" marT="45722" marB="45722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Hypothalamus</a:t>
                      </a:r>
                      <a:endParaRPr lang="en-AU" sz="1200" baseline="30000" dirty="0"/>
                    </a:p>
                  </a:txBody>
                  <a:tcPr marL="91460" marR="91460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1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F5383B-CFD5-9049-A4C0-03C0EE224B50}"/>
              </a:ext>
            </a:extLst>
          </p:cNvPr>
          <p:cNvGrpSpPr/>
          <p:nvPr/>
        </p:nvGrpSpPr>
        <p:grpSpPr>
          <a:xfrm>
            <a:off x="148909" y="234074"/>
            <a:ext cx="9608182" cy="6303911"/>
            <a:chOff x="253150" y="1191802"/>
            <a:chExt cx="9608182" cy="551722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921B54B-AB42-5B43-BADE-791B720AEB17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E29BB7-9775-1148-ACDF-13E06E3521F0}"/>
                </a:ext>
              </a:extLst>
            </p:cNvPr>
            <p:cNvCxnSpPr/>
            <p:nvPr/>
          </p:nvCxnSpPr>
          <p:spPr>
            <a:xfrm>
              <a:off x="253150" y="4107267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474065" y="1094444"/>
            <a:ext cx="2043217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11: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State how the endocrine system maintains homeostasis 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FBB1F42-8CBC-DB42-97BF-CE03890257F0}"/>
              </a:ext>
            </a:extLst>
          </p:cNvPr>
          <p:cNvSpPr txBox="1">
            <a:spLocks/>
          </p:cNvSpPr>
          <p:nvPr/>
        </p:nvSpPr>
        <p:spPr>
          <a:xfrm>
            <a:off x="474065" y="4759110"/>
            <a:ext cx="2043223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12:</a:t>
            </a:r>
          </a:p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Define the terms negative and positive feedback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4210BD-95B2-F247-B2FD-9480415D9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083132"/>
              </p:ext>
            </p:extLst>
          </p:nvPr>
        </p:nvGraphicFramePr>
        <p:xfrm>
          <a:off x="3946023" y="1710809"/>
          <a:ext cx="5811068" cy="1806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0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022">
                <a:tc>
                  <a:txBody>
                    <a:bodyPr/>
                    <a:lstStyle/>
                    <a:p>
                      <a:r>
                        <a:rPr lang="en-AU" sz="1200" dirty="0"/>
                        <a:t>Endocrine gland</a:t>
                      </a:r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Hormone secreted</a:t>
                      </a:r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Target</a:t>
                      </a:r>
                      <a:r>
                        <a:rPr lang="en-AU" sz="1200" baseline="0" dirty="0"/>
                        <a:t> tissue/organ</a:t>
                      </a:r>
                      <a:endParaRPr lang="en-AU" sz="1200" dirty="0"/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Function related to homeostasis</a:t>
                      </a:r>
                    </a:p>
                  </a:txBody>
                  <a:tcPr marL="91468" marR="91468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Posterior pituitary</a:t>
                      </a:r>
                      <a:endParaRPr lang="en-AU" sz="1200" dirty="0"/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Kidney</a:t>
                      </a:r>
                      <a:endParaRPr lang="en-AU" sz="1200" baseline="30000" dirty="0"/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endParaRPr lang="en-AU" sz="1200" baseline="30000" dirty="0"/>
                    </a:p>
                  </a:txBody>
                  <a:tcPr marL="91468" marR="91468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400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Thyroid</a:t>
                      </a:r>
                      <a:endParaRPr lang="en-AU" sz="1200" dirty="0"/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Nearly all tissues</a:t>
                      </a:r>
                      <a:endParaRPr lang="en-AU" sz="1200" baseline="30000" dirty="0"/>
                    </a:p>
                  </a:txBody>
                  <a:tcPr marL="91468" marR="91468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aseline="30000" dirty="0"/>
                    </a:p>
                  </a:txBody>
                  <a:tcPr marL="91468" marR="91468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D2F8FBA-6FAC-854A-A912-223DBC3A8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012520"/>
              </p:ext>
            </p:extLst>
          </p:nvPr>
        </p:nvGraphicFramePr>
        <p:xfrm>
          <a:off x="2943771" y="3763821"/>
          <a:ext cx="6813315" cy="2970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411">
                  <a:extLst>
                    <a:ext uri="{9D8B030D-6E8A-4147-A177-3AD203B41FA5}">
                      <a16:colId xmlns:a16="http://schemas.microsoft.com/office/drawing/2014/main" val="3318504009"/>
                    </a:ext>
                  </a:extLst>
                </a:gridCol>
                <a:gridCol w="5743904">
                  <a:extLst>
                    <a:ext uri="{9D8B030D-6E8A-4147-A177-3AD203B41FA5}">
                      <a16:colId xmlns:a16="http://schemas.microsoft.com/office/drawing/2014/main" val="307376246"/>
                    </a:ext>
                  </a:extLst>
                </a:gridCol>
              </a:tblGrid>
              <a:tr h="1741308">
                <a:tc>
                  <a:txBody>
                    <a:bodyPr/>
                    <a:lstStyle/>
                    <a:p>
                      <a:r>
                        <a:rPr lang="en-US" sz="1200" dirty="0"/>
                        <a:t>Negative Feedback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812383"/>
                  </a:ext>
                </a:extLst>
              </a:tr>
              <a:tr h="1229158">
                <a:tc>
                  <a:txBody>
                    <a:bodyPr/>
                    <a:lstStyle/>
                    <a:p>
                      <a:r>
                        <a:rPr lang="en-US" sz="1200" dirty="0"/>
                        <a:t>Positive Feedback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365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258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BE1D8C9-7BE7-AF4E-8AF1-D414CD3C8A09}"/>
              </a:ext>
            </a:extLst>
          </p:cNvPr>
          <p:cNvSpPr txBox="1">
            <a:spLocks/>
          </p:cNvSpPr>
          <p:nvPr/>
        </p:nvSpPr>
        <p:spPr>
          <a:xfrm>
            <a:off x="172852" y="309136"/>
            <a:ext cx="800296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13: 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>Name the parts of the negative feedback model and describe how each part works to maintain homeostasis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F44BE30-699F-D341-A789-72846DD29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41502"/>
              </p:ext>
            </p:extLst>
          </p:nvPr>
        </p:nvGraphicFramePr>
        <p:xfrm>
          <a:off x="334215" y="994936"/>
          <a:ext cx="9197059" cy="53414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0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6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899">
                <a:tc>
                  <a:txBody>
                    <a:bodyPr/>
                    <a:lstStyle/>
                    <a:p>
                      <a:r>
                        <a:rPr lang="en-AU" sz="1200" dirty="0"/>
                        <a:t>Part of model</a:t>
                      </a:r>
                    </a:p>
                  </a:txBody>
                  <a:tcPr marL="91460" marR="91460" marT="45726" marB="45726"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Description of what it is &amp; what it does…</a:t>
                      </a:r>
                    </a:p>
                  </a:txBody>
                  <a:tcPr marL="91460" marR="91460"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560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Stimulus</a:t>
                      </a:r>
                      <a:endParaRPr lang="en-AU" sz="1200" dirty="0"/>
                    </a:p>
                  </a:txBody>
                  <a:tcPr marL="91460" marR="91460" marT="45726" marB="45726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0" marR="91460"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579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Receptor</a:t>
                      </a:r>
                      <a:endParaRPr lang="en-AU" sz="1200" dirty="0"/>
                    </a:p>
                  </a:txBody>
                  <a:tcPr marL="91460" marR="91460" marT="45726" marB="45726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0" marR="91460"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662">
                <a:tc>
                  <a:txBody>
                    <a:bodyPr/>
                    <a:lstStyle/>
                    <a:p>
                      <a:r>
                        <a:rPr lang="en-AU" sz="1200" b="0" u="none" strike="noStrike" kern="1200" baseline="0" dirty="0">
                          <a:solidFill>
                            <a:schemeClr val="dk1"/>
                          </a:solidFill>
                        </a:rPr>
                        <a:t>Coordinating centre (modulator)</a:t>
                      </a:r>
                      <a:endParaRPr lang="en-AU" sz="1200" dirty="0"/>
                    </a:p>
                  </a:txBody>
                  <a:tcPr marL="91460" marR="91460" marT="45726" marB="45726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0" marR="91460"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579">
                <a:tc>
                  <a:txBody>
                    <a:bodyPr/>
                    <a:lstStyle/>
                    <a:p>
                      <a:r>
                        <a:rPr lang="en-AU" sz="1200" dirty="0"/>
                        <a:t>Effector</a:t>
                      </a:r>
                    </a:p>
                  </a:txBody>
                  <a:tcPr marL="91460" marR="91460" marT="45726" marB="45726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0" marR="91460"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579">
                <a:tc>
                  <a:txBody>
                    <a:bodyPr/>
                    <a:lstStyle/>
                    <a:p>
                      <a:r>
                        <a:rPr lang="en-AU" sz="1200" dirty="0"/>
                        <a:t>Response</a:t>
                      </a:r>
                    </a:p>
                  </a:txBody>
                  <a:tcPr marL="91460" marR="91460" marT="45726" marB="45726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0" marR="91460"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579">
                <a:tc>
                  <a:txBody>
                    <a:bodyPr/>
                    <a:lstStyle/>
                    <a:p>
                      <a:r>
                        <a:rPr lang="en-AU" sz="1200" dirty="0"/>
                        <a:t>Negative feedback</a:t>
                      </a:r>
                    </a:p>
                  </a:txBody>
                  <a:tcPr marL="91460" marR="91460" marT="45726" marB="45726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91460" marR="91460" marT="45726" marB="4572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602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720</Words>
  <Application>Microsoft Office PowerPoint</Application>
  <PresentationFormat>A4 Paper (210x297 mm)</PresentationFormat>
  <Paragraphs>154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Elephant Pro</vt:lpstr>
      <vt:lpstr>Lucida Console</vt:lpstr>
      <vt:lpstr>Times New Roman</vt:lpstr>
      <vt:lpstr>Office Theme</vt:lpstr>
      <vt:lpstr>Homeostasis Notes</vt:lpstr>
      <vt:lpstr>PowerPoint Presentation</vt:lpstr>
      <vt:lpstr>Topic Question 2:   Define the terms tolerance limit and tolerance range  </vt:lpstr>
      <vt:lpstr>Topic Question 3:    Give examples of internal environmental factors that organisms need to keep within a range  </vt:lpstr>
      <vt:lpstr>Topic Question 5:    State how organisms maintain homeostasis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Heredity Notes</dc:title>
  <dc:creator>RAYNER Elizabeth [Rossmoyne Senior High School]</dc:creator>
  <cp:lastModifiedBy>RAYNER Elizabeth [Rossmoyne Senior High School]</cp:lastModifiedBy>
  <cp:revision>3</cp:revision>
  <cp:lastPrinted>2022-07-28T07:15:34Z</cp:lastPrinted>
  <dcterms:created xsi:type="dcterms:W3CDTF">2022-01-25T02:40:38Z</dcterms:created>
  <dcterms:modified xsi:type="dcterms:W3CDTF">2022-07-28T07:15:36Z</dcterms:modified>
</cp:coreProperties>
</file>